
<file path=[Content_Types].xml><?xml version="1.0" encoding="utf-8"?>
<Types xmlns="http://schemas.openxmlformats.org/package/2006/content-types">
  <Default Extension="png" ContentType="image/png"/>
  <Default Extension="jpeg" ContentType="image/jpeg"/>
  <Default Extension="gif" ContentType="image/gif"/>
  <Default Extension="mp3" ContentType="audio/mp3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sldIdLst>
    <p:sldId id="439" r:id="rId3"/>
    <p:sldId id="1406" r:id="rId5"/>
    <p:sldId id="1346" r:id="rId6"/>
    <p:sldId id="1347" r:id="rId7"/>
    <p:sldId id="1348" r:id="rId8"/>
    <p:sldId id="1349" r:id="rId9"/>
    <p:sldId id="1350" r:id="rId10"/>
    <p:sldId id="1351" r:id="rId11"/>
    <p:sldId id="1352" r:id="rId12"/>
    <p:sldId id="1353" r:id="rId13"/>
    <p:sldId id="1162" r:id="rId14"/>
  </p:sldIdLst>
  <p:sldSz cx="12190095" cy="6859270"/>
  <p:notesSz cx="6858000" cy="9144000"/>
  <p:custDataLst>
    <p:tags r:id="rId18"/>
  </p:custDataLst>
  <p:defaultTextStyle>
    <a:defPPr>
      <a:defRPr lang="zh-CN"/>
    </a:defPPr>
    <a:lvl1pPr marL="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8pPr>
    <a:lvl9pPr marL="4875530" algn="l" defTabSz="1218565" rtl="0" eaLnBrk="1" latinLnBrk="0" hangingPunct="1">
      <a:defRPr sz="24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D6128"/>
    <a:srgbClr val="FEFDF8"/>
    <a:srgbClr val="FDE9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7398" autoAdjust="0"/>
    <p:restoredTop sz="99767" autoAdjust="0"/>
  </p:normalViewPr>
  <p:slideViewPr>
    <p:cSldViewPr>
      <p:cViewPr varScale="1">
        <p:scale>
          <a:sx n="70" d="100"/>
          <a:sy n="70" d="100"/>
        </p:scale>
        <p:origin x="-642" y="-108"/>
      </p:cViewPr>
      <p:guideLst>
        <p:guide orient="horz" pos="1516"/>
        <p:guide orient="horz" pos="2413"/>
        <p:guide orient="horz" pos="3196"/>
        <p:guide orient="horz" pos="3329"/>
        <p:guide orient="horz" pos="3470"/>
        <p:guide orient="horz" pos="3863"/>
        <p:guide orient="horz" pos="3538"/>
        <p:guide orient="horz" pos="4236"/>
        <p:guide pos="2828"/>
        <p:guide pos="5858"/>
        <p:guide pos="3950"/>
        <p:guide pos="3167"/>
        <p:guide pos="3258"/>
        <p:guide pos="3045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52" d="100"/>
        <a:sy n="52" d="100"/>
      </p:scale>
      <p:origin x="0" y="0"/>
    </p:cViewPr>
  </p:sorterViewPr>
  <p:notesViewPr>
    <p:cSldViewPr showGuides="1">
      <p:cViewPr varScale="1">
        <p:scale>
          <a:sx n="54" d="100"/>
          <a:sy n="54" d="100"/>
        </p:scale>
        <p:origin x="-2928" y="-84"/>
      </p:cViewPr>
      <p:guideLst>
        <p:guide orient="horz" pos="3026"/>
        <p:guide pos="2222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" Type="http://schemas.openxmlformats.org/officeDocument/2006/relationships/theme" Target="theme/theme1.xml"/><Relationship Id="rId18" Type="http://schemas.openxmlformats.org/officeDocument/2006/relationships/tags" Target="tags/tag1.xml"/><Relationship Id="rId17" Type="http://schemas.openxmlformats.org/officeDocument/2006/relationships/tableStyles" Target="tableStyles.xml"/><Relationship Id="rId16" Type="http://schemas.openxmlformats.org/officeDocument/2006/relationships/viewProps" Target="viewProps.xml"/><Relationship Id="rId15" Type="http://schemas.openxmlformats.org/officeDocument/2006/relationships/presProps" Target="presProps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25EEFF-2679-467A-B247-40FD39B65F2F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2588" y="685800"/>
            <a:ext cx="6092825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smtClean="0"/>
              <a:t>单击此处编辑母版文本样式</a:t>
            </a:r>
            <a:endParaRPr lang="zh-CN" altLang="en-US" smtClean="0"/>
          </a:p>
          <a:p>
            <a:pPr lvl="1"/>
            <a:r>
              <a:rPr lang="zh-CN" altLang="en-US" smtClean="0"/>
              <a:t>第二级</a:t>
            </a:r>
            <a:endParaRPr lang="zh-CN" altLang="en-US" smtClean="0"/>
          </a:p>
          <a:p>
            <a:pPr lvl="2"/>
            <a:r>
              <a:rPr lang="zh-CN" altLang="en-US" smtClean="0"/>
              <a:t>第三级</a:t>
            </a:r>
            <a:endParaRPr lang="zh-CN" altLang="en-US" smtClean="0"/>
          </a:p>
          <a:p>
            <a:pPr lvl="3"/>
            <a:r>
              <a:rPr lang="zh-CN" altLang="en-US" smtClean="0"/>
              <a:t>第四级</a:t>
            </a:r>
            <a:endParaRPr lang="zh-CN" altLang="en-US" smtClean="0"/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BCC75BC-847C-4F83-9AE3-DC3F6F592ECA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1pPr>
    <a:lvl2pPr marL="6096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2pPr>
    <a:lvl3pPr marL="121920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3pPr>
    <a:lvl4pPr marL="18281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4pPr>
    <a:lvl5pPr marL="24377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5pPr>
    <a:lvl6pPr marL="30473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6pPr>
    <a:lvl7pPr marL="36569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7pPr>
    <a:lvl8pPr marL="4266565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8pPr>
    <a:lvl9pPr marL="4875530" algn="l" defTabSz="1218565" rtl="0" eaLnBrk="1" latinLnBrk="0" hangingPunct="1">
      <a:defRPr sz="16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C75BC-847C-4F83-9AE3-DC3F6F592E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2588" y="685800"/>
            <a:ext cx="6092825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BCC75BC-847C-4F83-9AE3-DC3F6F592ECA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4" Type="http://schemas.openxmlformats.org/officeDocument/2006/relationships/image" Target="../media/image3.GIF"/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766614" y="1341562"/>
            <a:ext cx="10369152" cy="72008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5107520" y="1341562"/>
            <a:ext cx="5884229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766615" y="1341562"/>
            <a:ext cx="144015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文本占位符 2"/>
          <p:cNvSpPr>
            <a:spLocks noGrp="1"/>
          </p:cNvSpPr>
          <p:nvPr>
            <p:ph type="body" sz="quarter" idx="10" hasCustomPrompt="1"/>
          </p:nvPr>
        </p:nvSpPr>
        <p:spPr>
          <a:xfrm>
            <a:off x="1630710" y="693490"/>
            <a:ext cx="5472608" cy="575867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>
              <a:buNone/>
              <a:defRPr sz="2000" b="1"/>
            </a:lvl1pPr>
          </a:lstStyle>
          <a:p>
            <a:r>
              <a:rPr lang="zh-CN" altLang="en-US" dirty="0" smtClean="0">
                <a:solidFill>
                  <a:srgbClr val="C00000"/>
                </a:solidFill>
                <a:latin typeface="微软雅黑" panose="020B0503020204020204" pitchFamily="82" charset="2"/>
                <a:ea typeface="微软雅黑" panose="020B0503020204020204" pitchFamily="82" charset="2"/>
              </a:rPr>
              <a:t>  增强四个意识，维护党中央权威</a:t>
            </a:r>
            <a:endParaRPr lang="zh-CN" altLang="en-US" dirty="0" smtClean="0">
              <a:solidFill>
                <a:srgbClr val="C00000"/>
              </a:solidFill>
              <a:latin typeface="微软雅黑" panose="020B0503020204020204" pitchFamily="82" charset="2"/>
              <a:ea typeface="微软雅黑" panose="020B0503020204020204" pitchFamily="82" charset="2"/>
            </a:endParaRPr>
          </a:p>
        </p:txBody>
      </p:sp>
      <p:sp>
        <p:nvSpPr>
          <p:cNvPr id="33" name="文本框 32"/>
          <p:cNvSpPr txBox="1"/>
          <p:nvPr userDrawn="1"/>
        </p:nvSpPr>
        <p:spPr>
          <a:xfrm>
            <a:off x="35110" y="7205543"/>
            <a:ext cx="1368401" cy="1108253"/>
          </a:xfrm>
          <a:prstGeom prst="rect">
            <a:avLst/>
          </a:prstGeom>
          <a:noFill/>
        </p:spPr>
        <p:txBody>
          <a:bodyPr wrap="square" lIns="121881" tIns="60940" rIns="121881" bIns="60940" rtlCol="0">
            <a:spAutoFit/>
          </a:bodyPr>
          <a:lstStyle/>
          <a:p>
            <a:r>
              <a:rPr lang="zh-CN" altLang="en-US" sz="3200" dirty="0" smtClean="0"/>
              <a:t>延时符</a:t>
            </a:r>
            <a:endParaRPr lang="zh-CN" altLang="en-US" sz="3200" dirty="0"/>
          </a:p>
        </p:txBody>
      </p:sp>
      <p:pic>
        <p:nvPicPr>
          <p:cNvPr id="40" name="Picture 2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357927" y="117427"/>
            <a:ext cx="4832486" cy="11434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5"/>
          <p:cNvPicPr>
            <a:picLocks noChangeAspect="1" noChangeArrowheads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 flipH="1">
            <a:off x="-97482" y="1251853"/>
            <a:ext cx="12287895" cy="1630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图片 1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520" y="162703"/>
            <a:ext cx="1568205" cy="102913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 userDrawn="1"/>
        </p:nvSpPr>
        <p:spPr>
          <a:xfrm>
            <a:off x="0" y="0"/>
            <a:ext cx="12224771" cy="6859588"/>
          </a:xfrm>
          <a:prstGeom prst="rect">
            <a:avLst/>
          </a:prstGeom>
          <a:solidFill>
            <a:srgbClr val="FDE6D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61" tIns="60930" rIns="121861" bIns="60930"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766614" y="1341562"/>
            <a:ext cx="10369152" cy="72008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 4"/>
          <p:cNvSpPr/>
          <p:nvPr userDrawn="1"/>
        </p:nvSpPr>
        <p:spPr>
          <a:xfrm>
            <a:off x="5107520" y="1341562"/>
            <a:ext cx="5884229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 userDrawn="1"/>
        </p:nvSpPr>
        <p:spPr>
          <a:xfrm>
            <a:off x="766615" y="1341562"/>
            <a:ext cx="144015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 userDrawn="1"/>
        </p:nvSpPr>
        <p:spPr>
          <a:xfrm>
            <a:off x="0" y="0"/>
            <a:ext cx="12224771" cy="6859588"/>
          </a:xfrm>
          <a:prstGeom prst="rect">
            <a:avLst/>
          </a:prstGeom>
          <a:solidFill>
            <a:srgbClr val="FDE6D3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21861" tIns="60930" rIns="121861" bIns="60930" rtlCol="0" anchor="ctr"/>
          <a:lstStyle/>
          <a:p>
            <a:pPr algn="ctr"/>
            <a:endParaRPr lang="zh-CN" altLang="en-US"/>
          </a:p>
        </p:txBody>
      </p:sp>
      <p:sp>
        <p:nvSpPr>
          <p:cNvPr id="7" name="矩形 6"/>
          <p:cNvSpPr/>
          <p:nvPr userDrawn="1"/>
        </p:nvSpPr>
        <p:spPr>
          <a:xfrm>
            <a:off x="766614" y="1341562"/>
            <a:ext cx="10369152" cy="72008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8" name="矩形 7"/>
          <p:cNvSpPr/>
          <p:nvPr userDrawn="1"/>
        </p:nvSpPr>
        <p:spPr>
          <a:xfrm>
            <a:off x="5107520" y="1341562"/>
            <a:ext cx="5884229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9" name="矩形 8"/>
          <p:cNvSpPr/>
          <p:nvPr userDrawn="1"/>
        </p:nvSpPr>
        <p:spPr>
          <a:xfrm>
            <a:off x="766615" y="1341562"/>
            <a:ext cx="144015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10" name="图片 9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3" y="0"/>
            <a:ext cx="12190413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766614" y="1341562"/>
            <a:ext cx="10369152" cy="72008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5107520" y="1341562"/>
            <a:ext cx="5884229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766615" y="1341562"/>
            <a:ext cx="144015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4013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 userDrawn="1"/>
        </p:nvSpPr>
        <p:spPr>
          <a:xfrm>
            <a:off x="766614" y="1341562"/>
            <a:ext cx="10369152" cy="72008"/>
          </a:xfrm>
          <a:prstGeom prst="rect">
            <a:avLst/>
          </a:prstGeom>
          <a:solidFill>
            <a:srgbClr val="C00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" name="矩形 2"/>
          <p:cNvSpPr/>
          <p:nvPr userDrawn="1"/>
        </p:nvSpPr>
        <p:spPr>
          <a:xfrm>
            <a:off x="5107520" y="1341562"/>
            <a:ext cx="5884229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矩形 3"/>
          <p:cNvSpPr/>
          <p:nvPr userDrawn="1"/>
        </p:nvSpPr>
        <p:spPr>
          <a:xfrm>
            <a:off x="766615" y="1341562"/>
            <a:ext cx="144015" cy="72008"/>
          </a:xfrm>
          <a:prstGeom prst="rect">
            <a:avLst/>
          </a:prstGeom>
          <a:solidFill>
            <a:srgbClr val="FFC000"/>
          </a:solidFill>
          <a:ln w="190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标题 4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4013" cy="1325563"/>
          </a:xfrm>
          <a:prstGeom prst="rect">
            <a:avLst/>
          </a:prstGeo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</p:bld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>
          <a:xfrm>
            <a:off x="609521" y="6246671"/>
            <a:ext cx="2844430" cy="476360"/>
          </a:xfrm>
          <a:prstGeom prst="rect">
            <a:avLst/>
          </a:prstGeom>
        </p:spPr>
        <p:txBody>
          <a:bodyPr lIns="108850" tIns="54425" rIns="108850" bIns="54425"/>
          <a:lstStyle/>
          <a:p>
            <a:pPr lvl="0">
              <a:buSzTx/>
            </a:pPr>
            <a:endParaRPr lang="en-US" altLang="x-none" dirty="0">
              <a:ea typeface="宋体" panose="02010600030101010101" pitchFamily="2" charset="-122"/>
            </a:endParaRPr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>
          <a:xfrm>
            <a:off x="4165058" y="6246671"/>
            <a:ext cx="3860297" cy="476360"/>
          </a:xfrm>
          <a:prstGeom prst="rect">
            <a:avLst/>
          </a:prstGeom>
        </p:spPr>
        <p:txBody>
          <a:bodyPr lIns="108850" tIns="54425" rIns="108850" bIns="54425"/>
          <a:lstStyle/>
          <a:p>
            <a:pPr lvl="0">
              <a:buSzTx/>
            </a:pPr>
            <a:endParaRPr lang="en-US" altLang="x-none" dirty="0">
              <a:ea typeface="宋体" panose="02010600030101010101" pitchFamily="2" charset="-122"/>
            </a:endParaRP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>
          <a:xfrm>
            <a:off x="8736463" y="6246671"/>
            <a:ext cx="2844430" cy="476360"/>
          </a:xfrm>
          <a:prstGeom prst="rect">
            <a:avLst/>
          </a:prstGeom>
        </p:spPr>
        <p:txBody>
          <a:bodyPr lIns="108850" tIns="54425" rIns="108850" bIns="54425"/>
          <a:lstStyle/>
          <a:p>
            <a:pPr lvl="0"/>
            <a:fld id="{9A0DB2DC-4C9A-4742-B13C-FB6460FD3503}" type="slidenum">
              <a:rPr lang="zh-CN" altLang="en-US" dirty="0"/>
            </a:fld>
            <a:endParaRPr lang="zh-CN" altLang="en-US" dirty="0"/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theme" Target="../theme/theme1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 userDrawn="1"/>
        </p:nvSpPr>
        <p:spPr>
          <a:xfrm>
            <a:off x="1928823" y="4216597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3" name="TextBox 2"/>
          <p:cNvSpPr txBox="1"/>
          <p:nvPr userDrawn="1"/>
        </p:nvSpPr>
        <p:spPr>
          <a:xfrm>
            <a:off x="6264397" y="3490549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4" name="TextBox 3"/>
          <p:cNvSpPr txBox="1"/>
          <p:nvPr userDrawn="1"/>
        </p:nvSpPr>
        <p:spPr>
          <a:xfrm>
            <a:off x="7396335" y="2720451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5" name="TextBox 4"/>
          <p:cNvSpPr txBox="1"/>
          <p:nvPr userDrawn="1"/>
        </p:nvSpPr>
        <p:spPr>
          <a:xfrm>
            <a:off x="3449123" y="4834923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 userDrawn="1"/>
        </p:nvSpPr>
        <p:spPr>
          <a:xfrm>
            <a:off x="7784697" y="4108875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 userDrawn="1"/>
        </p:nvSpPr>
        <p:spPr>
          <a:xfrm>
            <a:off x="3467645" y="3021880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 userDrawn="1"/>
        </p:nvSpPr>
        <p:spPr>
          <a:xfrm>
            <a:off x="5072000" y="5256998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 userDrawn="1"/>
        </p:nvSpPr>
        <p:spPr>
          <a:xfrm>
            <a:off x="3958584" y="4214053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5090522" y="3443955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2695736" y="4517889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 userDrawn="1"/>
        </p:nvSpPr>
        <p:spPr>
          <a:xfrm>
            <a:off x="7031310" y="3791841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  <p:sp>
        <p:nvSpPr>
          <p:cNvPr id="13" name="TextBox 12"/>
          <p:cNvSpPr txBox="1"/>
          <p:nvPr userDrawn="1"/>
        </p:nvSpPr>
        <p:spPr>
          <a:xfrm>
            <a:off x="8163248" y="3021743"/>
            <a:ext cx="235962" cy="1077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CN" altLang="en-US" sz="100" smtClean="0">
                <a:solidFill>
                  <a:srgbClr val="C00000"/>
                </a:solidFill>
              </a:rPr>
              <a:t>若素素材</a:t>
            </a:r>
            <a:endParaRPr lang="zh-CN" altLang="en-US" sz="100">
              <a:solidFill>
                <a:srgbClr val="C00000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ctr" defTabSz="1218565" rtl="0" eaLnBrk="1" latinLnBrk="0" hangingPunct="1">
        <a:spcBef>
          <a:spcPct val="0"/>
        </a:spcBef>
        <a:buNone/>
        <a:defRPr sz="5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200" indent="-4572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4300" kern="1200">
          <a:solidFill>
            <a:schemeClr val="tx1"/>
          </a:solidFill>
          <a:latin typeface="+mn-lt"/>
          <a:ea typeface="+mn-ea"/>
          <a:cs typeface="+mn-cs"/>
        </a:defRPr>
      </a:lvl1pPr>
      <a:lvl2pPr marL="990600" indent="-3810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37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3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29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425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»"/>
        <a:defRPr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1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3961765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57073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180330" indent="-304800" algn="l" defTabSz="1218565" rtl="0" eaLnBrk="1" latinLnBrk="0" hangingPunct="1">
        <a:spcBef>
          <a:spcPct val="20000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6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20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1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77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3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69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565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5530" algn="l" defTabSz="121856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4.xml"/><Relationship Id="rId4" Type="http://schemas.openxmlformats.org/officeDocument/2006/relationships/image" Target="../media/image8.png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9.jpeg"/></Relationships>
</file>

<file path=ppt/slides/_rels/slide11.xml.rels><?xml version="1.0" encoding="UTF-8" standalone="yes"?>
<Relationships xmlns="http://schemas.openxmlformats.org/package/2006/relationships"><Relationship Id="rId9" Type="http://schemas.openxmlformats.org/officeDocument/2006/relationships/notesSlide" Target="../notesSlides/notesSlide2.xml"/><Relationship Id="rId8" Type="http://schemas.openxmlformats.org/officeDocument/2006/relationships/slideLayout" Target="../slideLayouts/slideLayout4.xml"/><Relationship Id="rId7" Type="http://schemas.openxmlformats.org/officeDocument/2006/relationships/image" Target="../media/image8.png"/><Relationship Id="rId6" Type="http://schemas.openxmlformats.org/officeDocument/2006/relationships/image" Target="../media/image20.png"/><Relationship Id="rId5" Type="http://schemas.microsoft.com/office/2007/relationships/media" Target="../media/media1.mp3"/><Relationship Id="rId4" Type="http://schemas.openxmlformats.org/officeDocument/2006/relationships/audio" Target="../media/media1.mp3"/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image" Target="../media/image5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0.jpeg"/><Relationship Id="rId1" Type="http://schemas.openxmlformats.org/officeDocument/2006/relationships/image" Target="../media/image9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4.xml"/><Relationship Id="rId2" Type="http://schemas.openxmlformats.org/officeDocument/2006/relationships/image" Target="../media/image12.jpeg"/><Relationship Id="rId1" Type="http://schemas.openxmlformats.org/officeDocument/2006/relationships/image" Target="../media/image11.jpe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3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4.jpe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6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4.xml"/><Relationship Id="rId1" Type="http://schemas.openxmlformats.org/officeDocument/2006/relationships/image" Target="../media/image1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3"/>
          <p:cNvSpPr/>
          <p:nvPr/>
        </p:nvSpPr>
        <p:spPr bwMode="auto">
          <a:xfrm>
            <a:off x="-71168" y="-22927"/>
            <a:ext cx="12287894" cy="4160979"/>
          </a:xfrm>
          <a:custGeom>
            <a:avLst/>
            <a:gdLst>
              <a:gd name="connsiteX0" fmla="*/ 0 w 9144000"/>
              <a:gd name="connsiteY0" fmla="*/ 0 h 2427288"/>
              <a:gd name="connsiteX1" fmla="*/ 9144000 w 9144000"/>
              <a:gd name="connsiteY1" fmla="*/ 0 h 2427288"/>
              <a:gd name="connsiteX2" fmla="*/ 9144000 w 9144000"/>
              <a:gd name="connsiteY2" fmla="*/ 2427288 h 2427288"/>
              <a:gd name="connsiteX3" fmla="*/ 0 w 9144000"/>
              <a:gd name="connsiteY3" fmla="*/ 2427288 h 2427288"/>
              <a:gd name="connsiteX4" fmla="*/ 0 w 9144000"/>
              <a:gd name="connsiteY4" fmla="*/ 0 h 2427288"/>
              <a:gd name="connsiteX0-1" fmla="*/ 0 w 9144000"/>
              <a:gd name="connsiteY0-2" fmla="*/ 0 h 3217863"/>
              <a:gd name="connsiteX1-3" fmla="*/ 9144000 w 9144000"/>
              <a:gd name="connsiteY1-4" fmla="*/ 0 h 3217863"/>
              <a:gd name="connsiteX2-5" fmla="*/ 9144000 w 9144000"/>
              <a:gd name="connsiteY2-6" fmla="*/ 2427288 h 3217863"/>
              <a:gd name="connsiteX3-7" fmla="*/ 0 w 9144000"/>
              <a:gd name="connsiteY3-8" fmla="*/ 3217863 h 3217863"/>
              <a:gd name="connsiteX4-9" fmla="*/ 0 w 9144000"/>
              <a:gd name="connsiteY4-10" fmla="*/ 0 h 3217863"/>
              <a:gd name="connsiteX0-11" fmla="*/ 0 w 9144000"/>
              <a:gd name="connsiteY0-12" fmla="*/ 0 h 3217863"/>
              <a:gd name="connsiteX1-13" fmla="*/ 9144000 w 9144000"/>
              <a:gd name="connsiteY1-14" fmla="*/ 0 h 3217863"/>
              <a:gd name="connsiteX2-15" fmla="*/ 9144000 w 9144000"/>
              <a:gd name="connsiteY2-16" fmla="*/ 2427288 h 3217863"/>
              <a:gd name="connsiteX3-17" fmla="*/ 0 w 9144000"/>
              <a:gd name="connsiteY3-18" fmla="*/ 3217863 h 3217863"/>
              <a:gd name="connsiteX4-19" fmla="*/ 0 w 9144000"/>
              <a:gd name="connsiteY4-20" fmla="*/ 0 h 3217863"/>
              <a:gd name="connsiteX0-21" fmla="*/ 0 w 9144000"/>
              <a:gd name="connsiteY0-22" fmla="*/ 0 h 3523323"/>
              <a:gd name="connsiteX1-23" fmla="*/ 9144000 w 9144000"/>
              <a:gd name="connsiteY1-24" fmla="*/ 0 h 3523323"/>
              <a:gd name="connsiteX2-25" fmla="*/ 9144000 w 9144000"/>
              <a:gd name="connsiteY2-26" fmla="*/ 2427288 h 3523323"/>
              <a:gd name="connsiteX3-27" fmla="*/ 0 w 9144000"/>
              <a:gd name="connsiteY3-28" fmla="*/ 3217863 h 3523323"/>
              <a:gd name="connsiteX4-29" fmla="*/ 0 w 9144000"/>
              <a:gd name="connsiteY4-30" fmla="*/ 0 h 3523323"/>
              <a:gd name="connsiteX0-31" fmla="*/ 0 w 9144000"/>
              <a:gd name="connsiteY0-32" fmla="*/ 0 h 3427361"/>
              <a:gd name="connsiteX1-33" fmla="*/ 9144000 w 9144000"/>
              <a:gd name="connsiteY1-34" fmla="*/ 0 h 3427361"/>
              <a:gd name="connsiteX2-35" fmla="*/ 9144000 w 9144000"/>
              <a:gd name="connsiteY2-36" fmla="*/ 2427288 h 3427361"/>
              <a:gd name="connsiteX3-37" fmla="*/ 5219700 w 9144000"/>
              <a:gd name="connsiteY3-38" fmla="*/ 3038475 h 3427361"/>
              <a:gd name="connsiteX4-39" fmla="*/ 0 w 9144000"/>
              <a:gd name="connsiteY4-40" fmla="*/ 3217863 h 3427361"/>
              <a:gd name="connsiteX5" fmla="*/ 0 w 9144000"/>
              <a:gd name="connsiteY5" fmla="*/ 0 h 3427361"/>
              <a:gd name="connsiteX0-41" fmla="*/ 0 w 9144000"/>
              <a:gd name="connsiteY0-42" fmla="*/ 0 h 3496623"/>
              <a:gd name="connsiteX1-43" fmla="*/ 9144000 w 9144000"/>
              <a:gd name="connsiteY1-44" fmla="*/ 0 h 3496623"/>
              <a:gd name="connsiteX2-45" fmla="*/ 9144000 w 9144000"/>
              <a:gd name="connsiteY2-46" fmla="*/ 2427288 h 3496623"/>
              <a:gd name="connsiteX3-47" fmla="*/ 5219700 w 9144000"/>
              <a:gd name="connsiteY3-48" fmla="*/ 3038475 h 3496623"/>
              <a:gd name="connsiteX4-49" fmla="*/ 0 w 9144000"/>
              <a:gd name="connsiteY4-50" fmla="*/ 3217863 h 3496623"/>
              <a:gd name="connsiteX5-51" fmla="*/ 0 w 9144000"/>
              <a:gd name="connsiteY5-52" fmla="*/ 0 h 3496623"/>
              <a:gd name="connsiteX0-53" fmla="*/ 0 w 9144000"/>
              <a:gd name="connsiteY0-54" fmla="*/ 0 h 3435923"/>
              <a:gd name="connsiteX1-55" fmla="*/ 9144000 w 9144000"/>
              <a:gd name="connsiteY1-56" fmla="*/ 0 h 3435923"/>
              <a:gd name="connsiteX2-57" fmla="*/ 9144000 w 9144000"/>
              <a:gd name="connsiteY2-58" fmla="*/ 2427288 h 3435923"/>
              <a:gd name="connsiteX3-59" fmla="*/ 5181600 w 9144000"/>
              <a:gd name="connsiteY3-60" fmla="*/ 2819400 h 3435923"/>
              <a:gd name="connsiteX4-61" fmla="*/ 0 w 9144000"/>
              <a:gd name="connsiteY4-62" fmla="*/ 3217863 h 3435923"/>
              <a:gd name="connsiteX5-63" fmla="*/ 0 w 9144000"/>
              <a:gd name="connsiteY5-64" fmla="*/ 0 h 3435923"/>
              <a:gd name="connsiteX0-65" fmla="*/ 0 w 9144000"/>
              <a:gd name="connsiteY0-66" fmla="*/ 0 h 3435923"/>
              <a:gd name="connsiteX1-67" fmla="*/ 9144000 w 9144000"/>
              <a:gd name="connsiteY1-68" fmla="*/ 0 h 3435923"/>
              <a:gd name="connsiteX2-69" fmla="*/ 9144000 w 9144000"/>
              <a:gd name="connsiteY2-70" fmla="*/ 2427288 h 3435923"/>
              <a:gd name="connsiteX3-71" fmla="*/ 5181600 w 9144000"/>
              <a:gd name="connsiteY3-72" fmla="*/ 2819400 h 3435923"/>
              <a:gd name="connsiteX4-73" fmla="*/ 0 w 9144000"/>
              <a:gd name="connsiteY4-74" fmla="*/ 3217863 h 3435923"/>
              <a:gd name="connsiteX5-75" fmla="*/ 0 w 9144000"/>
              <a:gd name="connsiteY5-76" fmla="*/ 0 h 3435923"/>
              <a:gd name="connsiteX0-77" fmla="*/ 0 w 9144000"/>
              <a:gd name="connsiteY0-78" fmla="*/ 0 h 3407586"/>
              <a:gd name="connsiteX1-79" fmla="*/ 9144000 w 9144000"/>
              <a:gd name="connsiteY1-80" fmla="*/ 0 h 3407586"/>
              <a:gd name="connsiteX2-81" fmla="*/ 9144000 w 9144000"/>
              <a:gd name="connsiteY2-82" fmla="*/ 2427288 h 3407586"/>
              <a:gd name="connsiteX3-83" fmla="*/ 5153025 w 9144000"/>
              <a:gd name="connsiteY3-84" fmla="*/ 2676525 h 3407586"/>
              <a:gd name="connsiteX4-85" fmla="*/ 0 w 9144000"/>
              <a:gd name="connsiteY4-86" fmla="*/ 3217863 h 3407586"/>
              <a:gd name="connsiteX5-87" fmla="*/ 0 w 9144000"/>
              <a:gd name="connsiteY5-88" fmla="*/ 0 h 3407586"/>
              <a:gd name="connsiteX0-89" fmla="*/ 0 w 9144000"/>
              <a:gd name="connsiteY0-90" fmla="*/ 0 h 3520228"/>
              <a:gd name="connsiteX1-91" fmla="*/ 9144000 w 9144000"/>
              <a:gd name="connsiteY1-92" fmla="*/ 0 h 3520228"/>
              <a:gd name="connsiteX2-93" fmla="*/ 9144000 w 9144000"/>
              <a:gd name="connsiteY2-94" fmla="*/ 2427288 h 3520228"/>
              <a:gd name="connsiteX3-95" fmla="*/ 5153025 w 9144000"/>
              <a:gd name="connsiteY3-96" fmla="*/ 2676525 h 3520228"/>
              <a:gd name="connsiteX4-97" fmla="*/ 0 w 9144000"/>
              <a:gd name="connsiteY4-98" fmla="*/ 3217863 h 3520228"/>
              <a:gd name="connsiteX5-99" fmla="*/ 0 w 9144000"/>
              <a:gd name="connsiteY5-100" fmla="*/ 0 h 3520228"/>
              <a:gd name="connsiteX0-101" fmla="*/ 0 w 9144000"/>
              <a:gd name="connsiteY0-102" fmla="*/ 0 h 3217863"/>
              <a:gd name="connsiteX1-103" fmla="*/ 9144000 w 9144000"/>
              <a:gd name="connsiteY1-104" fmla="*/ 0 h 3217863"/>
              <a:gd name="connsiteX2-105" fmla="*/ 9144000 w 9144000"/>
              <a:gd name="connsiteY2-106" fmla="*/ 2427288 h 3217863"/>
              <a:gd name="connsiteX3-107" fmla="*/ 5153025 w 9144000"/>
              <a:gd name="connsiteY3-108" fmla="*/ 2676525 h 3217863"/>
              <a:gd name="connsiteX4-109" fmla="*/ 0 w 9144000"/>
              <a:gd name="connsiteY4-110" fmla="*/ 3217863 h 3217863"/>
              <a:gd name="connsiteX5-111" fmla="*/ 0 w 9144000"/>
              <a:gd name="connsiteY5-112" fmla="*/ 0 h 32178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51" y="connsiteY5-52"/>
              </a:cxn>
            </a:cxnLst>
            <a:rect l="l" t="t" r="r" b="b"/>
            <a:pathLst>
              <a:path w="9144000" h="3217863">
                <a:moveTo>
                  <a:pt x="0" y="0"/>
                </a:moveTo>
                <a:lnTo>
                  <a:pt x="9144000" y="0"/>
                </a:lnTo>
                <a:lnTo>
                  <a:pt x="9144000" y="2427288"/>
                </a:lnTo>
                <a:cubicBezTo>
                  <a:pt x="8489950" y="2933700"/>
                  <a:pt x="7258050" y="2906713"/>
                  <a:pt x="5153025" y="2676525"/>
                </a:cubicBezTo>
                <a:cubicBezTo>
                  <a:pt x="1638300" y="3627437"/>
                  <a:pt x="2751197" y="2132143"/>
                  <a:pt x="0" y="3217863"/>
                </a:cubicBezTo>
                <a:lnTo>
                  <a:pt x="0" y="0"/>
                </a:lnTo>
                <a:close/>
              </a:path>
            </a:pathLst>
          </a:cu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58" y="1250887"/>
            <a:ext cx="12224226" cy="32549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6" name="文本框 8"/>
          <p:cNvSpPr txBox="1"/>
          <p:nvPr/>
        </p:nvSpPr>
        <p:spPr>
          <a:xfrm>
            <a:off x="1990750" y="5950074"/>
            <a:ext cx="9319540" cy="489585"/>
          </a:xfrm>
          <a:prstGeom prst="rect">
            <a:avLst/>
          </a:prstGeom>
          <a:solidFill>
            <a:srgbClr val="FF0000"/>
          </a:solidFill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  <p:txBody>
          <a:bodyPr wrap="square" lIns="121891" tIns="60945" rIns="121891" bIns="60945" rtlCol="0">
            <a:spAutoFit/>
          </a:bodyPr>
          <a:lstStyle/>
          <a:p>
            <a:pPr algn="r"/>
            <a:endParaRPr lang="zh-CN" altLang="en-US" dirty="0">
              <a:solidFill>
                <a:schemeClr val="bg1"/>
              </a:solidFill>
              <a:latin typeface="楷体_GB2312" panose="02010609030101010101" pitchFamily="1" charset="-122"/>
              <a:ea typeface="楷体_GB2312" panose="02010609030101010101" pitchFamily="1" charset="-122"/>
              <a:cs typeface="楷体_GB2312" panose="02010609030101010101" pitchFamily="1" charset="-122"/>
            </a:endParaRPr>
          </a:p>
        </p:txBody>
      </p:sp>
      <p:sp>
        <p:nvSpPr>
          <p:cNvPr id="31" name="文本框 8"/>
          <p:cNvSpPr txBox="1"/>
          <p:nvPr/>
        </p:nvSpPr>
        <p:spPr>
          <a:xfrm>
            <a:off x="189639" y="4251910"/>
            <a:ext cx="4938085" cy="800189"/>
          </a:xfrm>
          <a:prstGeom prst="rect">
            <a:avLst/>
          </a:prstGeom>
          <a:noFill/>
        </p:spPr>
        <p:txBody>
          <a:bodyPr wrap="square" lIns="121891" tIns="60945" rIns="121891" bIns="60945" rtlCol="0">
            <a:spAutoFit/>
          </a:bodyPr>
          <a:lstStyle/>
          <a:p>
            <a:pPr algn="ctr"/>
            <a:endParaRPr lang="zh-CN" altLang="en-US" sz="4400" b="1" dirty="0">
              <a:solidFill>
                <a:srgbClr val="FF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0" y="189434"/>
            <a:ext cx="3118110" cy="2106172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84"/>
          <a:stretch>
            <a:fillRect/>
          </a:stretch>
        </p:blipFill>
        <p:spPr>
          <a:xfrm>
            <a:off x="-15875" y="4506060"/>
            <a:ext cx="1808004" cy="2362476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3230245" y="4505960"/>
            <a:ext cx="6057265" cy="93726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5500" b="1" cap="all" dirty="0" smtClean="0">
                <a:ln w="0"/>
                <a:solidFill>
                  <a:srgbClr val="C00000"/>
                </a:solidFill>
                <a:effectLst/>
                <a:latin typeface="+mj-ea"/>
                <a:ea typeface="+mj-ea"/>
              </a:rPr>
              <a:t>入党申请书填写</a:t>
            </a:r>
            <a:endParaRPr lang="zh-CN" altLang="en-US" sz="5500" b="1" cap="all" dirty="0" smtClean="0">
              <a:ln w="0"/>
              <a:solidFill>
                <a:srgbClr val="C00000"/>
              </a:solidFill>
              <a:effectLst/>
              <a:latin typeface="+mj-ea"/>
              <a:ea typeface="+mj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/>
    </mc:Choice>
    <mc:Fallback>
      <p:transition spd="slow" advClick="0" advTm="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图片 2" descr="微信图片_2019030414464110"/>
          <p:cNvPicPr>
            <a:picLocks noChangeAspect="1"/>
          </p:cNvPicPr>
          <p:nvPr/>
        </p:nvPicPr>
        <p:blipFill>
          <a:blip r:embed="rId1" cstate="print"/>
          <a:srcRect l="9441" t="9450" r="8218" b="6941"/>
          <a:stretch>
            <a:fillRect/>
          </a:stretch>
        </p:blipFill>
        <p:spPr>
          <a:xfrm>
            <a:off x="739261" y="1455565"/>
            <a:ext cx="4518496" cy="5006546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20484" name="文本框 99"/>
          <p:cNvSpPr txBox="1"/>
          <p:nvPr/>
        </p:nvSpPr>
        <p:spPr>
          <a:xfrm>
            <a:off x="5396797" y="1535746"/>
            <a:ext cx="6171397" cy="484632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 lIns="108850" tIns="54425" rIns="108850" bIns="54425" anchor="t">
            <a:spAutoFit/>
          </a:bodyPr>
          <a:lstStyle/>
          <a:p>
            <a:pPr algn="l"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1.</a:t>
            </a:r>
            <a:r>
              <a:rPr lang="zh-CN" altLang="en-US" sz="24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必须由入党介绍人本人填写，不得由他人代填。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两名介绍人应独立填写意见，第二介绍人不能简单填写同意第一介绍人意见，或直接照抄第一介绍人意见。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buClrTx/>
              <a:buSzTx/>
              <a:buNone/>
            </a:pP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2.具体内容建议分三层意思：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①对发展对象各方面表现的全面分析和综合性的意见；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②指出被介绍人的不足及今后的努力方向；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lnSpc>
                <a:spcPct val="100000"/>
              </a:lnSpc>
              <a:buClrTx/>
              <a:buSzTx/>
              <a:buNone/>
            </a:pP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l"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③表明对被介绍人能否入党的态度。</a:t>
            </a:r>
            <a:endParaRPr lang="zh-CN" altLang="en-US" dirty="0">
              <a:latin typeface="Arial" panose="020B0604020202020204" pitchFamily="34" charset="0"/>
              <a:ea typeface="仿宋_GB2312" panose="02010609030101010101" charset="-122"/>
            </a:endParaRPr>
          </a:p>
          <a:p>
            <a:pPr>
              <a:lnSpc>
                <a:spcPts val="1430"/>
              </a:lnSpc>
            </a:pPr>
            <a:endParaRPr lang="zh-CN" altLang="en-US" dirty="0">
              <a:latin typeface="Arial" panose="020B0604020202020204" pitchFamily="34" charset="0"/>
              <a:ea typeface="仿宋_GB2312" panose="02010609030101010101" charset="-122"/>
            </a:endParaRPr>
          </a:p>
          <a:p>
            <a:r>
              <a:rPr lang="zh-CN" altLang="en-US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以上内容中不应存在政治性错误或不准确的表述。</a:t>
            </a:r>
            <a:endParaRPr lang="zh-CN" altLang="en-US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20485" name="圆角矩形标注 5"/>
          <p:cNvSpPr/>
          <p:nvPr/>
        </p:nvSpPr>
        <p:spPr>
          <a:xfrm>
            <a:off x="1670050" y="2475230"/>
            <a:ext cx="2282190" cy="811530"/>
          </a:xfrm>
          <a:prstGeom prst="wedgeRoundRectCallout">
            <a:avLst>
              <a:gd name="adj1" fmla="val 5616"/>
              <a:gd name="adj2" fmla="val 86421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  <a:sym typeface="宋体" panose="02010600030101010101" pitchFamily="2" charset="-122"/>
              </a:rPr>
              <a:t>填写完整单位、职务或职业名称</a:t>
            </a:r>
            <a:endParaRPr lang="zh-CN" altLang="en-US" b="1" dirty="0"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  <a:p>
            <a:pPr algn="ctr">
              <a:buSzTx/>
            </a:pPr>
            <a:endParaRPr lang="zh-CN" altLang="en-US" b="1" dirty="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486" name="圆角矩形标注 5"/>
          <p:cNvSpPr/>
          <p:nvPr/>
        </p:nvSpPr>
        <p:spPr>
          <a:xfrm>
            <a:off x="2110500" y="4144915"/>
            <a:ext cx="2378824" cy="877786"/>
          </a:xfrm>
          <a:prstGeom prst="wedgeRoundRectCallout">
            <a:avLst>
              <a:gd name="adj1" fmla="val -14037"/>
              <a:gd name="adj2" fmla="val -91833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由本人亲笔签名或盖签名章</a:t>
            </a:r>
            <a:endParaRPr lang="zh-CN" altLang="en-US" b="1" dirty="0"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  <a:p>
            <a:pPr algn="ctr">
              <a:buSzTx/>
            </a:pPr>
            <a:endParaRPr lang="zh-CN" altLang="en-US" b="1" dirty="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20487" name="椭圆 22"/>
          <p:cNvSpPr/>
          <p:nvPr/>
        </p:nvSpPr>
        <p:spPr>
          <a:xfrm>
            <a:off x="1308860" y="3429794"/>
            <a:ext cx="1754488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8" name="椭圆 22"/>
          <p:cNvSpPr/>
          <p:nvPr/>
        </p:nvSpPr>
        <p:spPr>
          <a:xfrm>
            <a:off x="1380298" y="5715810"/>
            <a:ext cx="1754488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89" name="椭圆 22"/>
          <p:cNvSpPr/>
          <p:nvPr/>
        </p:nvSpPr>
        <p:spPr>
          <a:xfrm>
            <a:off x="1237422" y="3715546"/>
            <a:ext cx="1028566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90" name="椭圆 22"/>
          <p:cNvSpPr/>
          <p:nvPr/>
        </p:nvSpPr>
        <p:spPr>
          <a:xfrm>
            <a:off x="1380298" y="6001562"/>
            <a:ext cx="1028566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91" name="椭圆 22"/>
          <p:cNvSpPr/>
          <p:nvPr/>
        </p:nvSpPr>
        <p:spPr>
          <a:xfrm>
            <a:off x="3952066" y="6001562"/>
            <a:ext cx="1030682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92" name="椭圆 22"/>
          <p:cNvSpPr/>
          <p:nvPr/>
        </p:nvSpPr>
        <p:spPr>
          <a:xfrm>
            <a:off x="4094942" y="3715546"/>
            <a:ext cx="1030682" cy="235004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20493" name="圆角矩形标注 5"/>
          <p:cNvSpPr/>
          <p:nvPr/>
        </p:nvSpPr>
        <p:spPr>
          <a:xfrm>
            <a:off x="5711825" y="5789295"/>
            <a:ext cx="3256280" cy="1031240"/>
          </a:xfrm>
          <a:prstGeom prst="wedgeRoundRectCallout">
            <a:avLst>
              <a:gd name="adj1" fmla="val -63370"/>
              <a:gd name="adj2" fmla="val -24681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填写不应比发展对象本人早，且不应比支部大会决议时间晚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  <a:p>
            <a:pPr algn="ctr">
              <a:buSzTx/>
            </a:pPr>
            <a:endParaRPr lang="zh-CN" altLang="en-US" b="1" dirty="0"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  <a:p>
            <a:pPr algn="ctr">
              <a:buSzTx/>
            </a:pPr>
            <a:endParaRPr lang="zh-CN" altLang="en-US" b="1" dirty="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14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5" grpId="0" bldLvl="0" animBg="1"/>
      <p:bldP spid="20486" grpId="0" bldLvl="0" animBg="1"/>
      <p:bldP spid="20487" grpId="0" bldLvl="0" animBg="1"/>
      <p:bldP spid="20488" grpId="0" bldLvl="0" animBg="1"/>
      <p:bldP spid="20489" grpId="0" bldLvl="0" animBg="1"/>
      <p:bldP spid="20490" grpId="0" bldLvl="0" animBg="1"/>
      <p:bldP spid="20491" grpId="0" bldLvl="0" animBg="1"/>
      <p:bldP spid="20492" grpId="0" bldLvl="0" animBg="1"/>
      <p:bldP spid="20493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3"/>
          <p:cNvSpPr/>
          <p:nvPr/>
        </p:nvSpPr>
        <p:spPr bwMode="auto">
          <a:xfrm>
            <a:off x="-71168" y="-22927"/>
            <a:ext cx="12287894" cy="4160979"/>
          </a:xfrm>
          <a:custGeom>
            <a:avLst/>
            <a:gdLst>
              <a:gd name="connsiteX0" fmla="*/ 0 w 9144000"/>
              <a:gd name="connsiteY0" fmla="*/ 0 h 2427288"/>
              <a:gd name="connsiteX1" fmla="*/ 9144000 w 9144000"/>
              <a:gd name="connsiteY1" fmla="*/ 0 h 2427288"/>
              <a:gd name="connsiteX2" fmla="*/ 9144000 w 9144000"/>
              <a:gd name="connsiteY2" fmla="*/ 2427288 h 2427288"/>
              <a:gd name="connsiteX3" fmla="*/ 0 w 9144000"/>
              <a:gd name="connsiteY3" fmla="*/ 2427288 h 2427288"/>
              <a:gd name="connsiteX4" fmla="*/ 0 w 9144000"/>
              <a:gd name="connsiteY4" fmla="*/ 0 h 2427288"/>
              <a:gd name="connsiteX0-1" fmla="*/ 0 w 9144000"/>
              <a:gd name="connsiteY0-2" fmla="*/ 0 h 3217863"/>
              <a:gd name="connsiteX1-3" fmla="*/ 9144000 w 9144000"/>
              <a:gd name="connsiteY1-4" fmla="*/ 0 h 3217863"/>
              <a:gd name="connsiteX2-5" fmla="*/ 9144000 w 9144000"/>
              <a:gd name="connsiteY2-6" fmla="*/ 2427288 h 3217863"/>
              <a:gd name="connsiteX3-7" fmla="*/ 0 w 9144000"/>
              <a:gd name="connsiteY3-8" fmla="*/ 3217863 h 3217863"/>
              <a:gd name="connsiteX4-9" fmla="*/ 0 w 9144000"/>
              <a:gd name="connsiteY4-10" fmla="*/ 0 h 3217863"/>
              <a:gd name="connsiteX0-11" fmla="*/ 0 w 9144000"/>
              <a:gd name="connsiteY0-12" fmla="*/ 0 h 3217863"/>
              <a:gd name="connsiteX1-13" fmla="*/ 9144000 w 9144000"/>
              <a:gd name="connsiteY1-14" fmla="*/ 0 h 3217863"/>
              <a:gd name="connsiteX2-15" fmla="*/ 9144000 w 9144000"/>
              <a:gd name="connsiteY2-16" fmla="*/ 2427288 h 3217863"/>
              <a:gd name="connsiteX3-17" fmla="*/ 0 w 9144000"/>
              <a:gd name="connsiteY3-18" fmla="*/ 3217863 h 3217863"/>
              <a:gd name="connsiteX4-19" fmla="*/ 0 w 9144000"/>
              <a:gd name="connsiteY4-20" fmla="*/ 0 h 3217863"/>
              <a:gd name="connsiteX0-21" fmla="*/ 0 w 9144000"/>
              <a:gd name="connsiteY0-22" fmla="*/ 0 h 3523323"/>
              <a:gd name="connsiteX1-23" fmla="*/ 9144000 w 9144000"/>
              <a:gd name="connsiteY1-24" fmla="*/ 0 h 3523323"/>
              <a:gd name="connsiteX2-25" fmla="*/ 9144000 w 9144000"/>
              <a:gd name="connsiteY2-26" fmla="*/ 2427288 h 3523323"/>
              <a:gd name="connsiteX3-27" fmla="*/ 0 w 9144000"/>
              <a:gd name="connsiteY3-28" fmla="*/ 3217863 h 3523323"/>
              <a:gd name="connsiteX4-29" fmla="*/ 0 w 9144000"/>
              <a:gd name="connsiteY4-30" fmla="*/ 0 h 3523323"/>
              <a:gd name="connsiteX0-31" fmla="*/ 0 w 9144000"/>
              <a:gd name="connsiteY0-32" fmla="*/ 0 h 3427361"/>
              <a:gd name="connsiteX1-33" fmla="*/ 9144000 w 9144000"/>
              <a:gd name="connsiteY1-34" fmla="*/ 0 h 3427361"/>
              <a:gd name="connsiteX2-35" fmla="*/ 9144000 w 9144000"/>
              <a:gd name="connsiteY2-36" fmla="*/ 2427288 h 3427361"/>
              <a:gd name="connsiteX3-37" fmla="*/ 5219700 w 9144000"/>
              <a:gd name="connsiteY3-38" fmla="*/ 3038475 h 3427361"/>
              <a:gd name="connsiteX4-39" fmla="*/ 0 w 9144000"/>
              <a:gd name="connsiteY4-40" fmla="*/ 3217863 h 3427361"/>
              <a:gd name="connsiteX5" fmla="*/ 0 w 9144000"/>
              <a:gd name="connsiteY5" fmla="*/ 0 h 3427361"/>
              <a:gd name="connsiteX0-41" fmla="*/ 0 w 9144000"/>
              <a:gd name="connsiteY0-42" fmla="*/ 0 h 3496623"/>
              <a:gd name="connsiteX1-43" fmla="*/ 9144000 w 9144000"/>
              <a:gd name="connsiteY1-44" fmla="*/ 0 h 3496623"/>
              <a:gd name="connsiteX2-45" fmla="*/ 9144000 w 9144000"/>
              <a:gd name="connsiteY2-46" fmla="*/ 2427288 h 3496623"/>
              <a:gd name="connsiteX3-47" fmla="*/ 5219700 w 9144000"/>
              <a:gd name="connsiteY3-48" fmla="*/ 3038475 h 3496623"/>
              <a:gd name="connsiteX4-49" fmla="*/ 0 w 9144000"/>
              <a:gd name="connsiteY4-50" fmla="*/ 3217863 h 3496623"/>
              <a:gd name="connsiteX5-51" fmla="*/ 0 w 9144000"/>
              <a:gd name="connsiteY5-52" fmla="*/ 0 h 3496623"/>
              <a:gd name="connsiteX0-53" fmla="*/ 0 w 9144000"/>
              <a:gd name="connsiteY0-54" fmla="*/ 0 h 3435923"/>
              <a:gd name="connsiteX1-55" fmla="*/ 9144000 w 9144000"/>
              <a:gd name="connsiteY1-56" fmla="*/ 0 h 3435923"/>
              <a:gd name="connsiteX2-57" fmla="*/ 9144000 w 9144000"/>
              <a:gd name="connsiteY2-58" fmla="*/ 2427288 h 3435923"/>
              <a:gd name="connsiteX3-59" fmla="*/ 5181600 w 9144000"/>
              <a:gd name="connsiteY3-60" fmla="*/ 2819400 h 3435923"/>
              <a:gd name="connsiteX4-61" fmla="*/ 0 w 9144000"/>
              <a:gd name="connsiteY4-62" fmla="*/ 3217863 h 3435923"/>
              <a:gd name="connsiteX5-63" fmla="*/ 0 w 9144000"/>
              <a:gd name="connsiteY5-64" fmla="*/ 0 h 3435923"/>
              <a:gd name="connsiteX0-65" fmla="*/ 0 w 9144000"/>
              <a:gd name="connsiteY0-66" fmla="*/ 0 h 3435923"/>
              <a:gd name="connsiteX1-67" fmla="*/ 9144000 w 9144000"/>
              <a:gd name="connsiteY1-68" fmla="*/ 0 h 3435923"/>
              <a:gd name="connsiteX2-69" fmla="*/ 9144000 w 9144000"/>
              <a:gd name="connsiteY2-70" fmla="*/ 2427288 h 3435923"/>
              <a:gd name="connsiteX3-71" fmla="*/ 5181600 w 9144000"/>
              <a:gd name="connsiteY3-72" fmla="*/ 2819400 h 3435923"/>
              <a:gd name="connsiteX4-73" fmla="*/ 0 w 9144000"/>
              <a:gd name="connsiteY4-74" fmla="*/ 3217863 h 3435923"/>
              <a:gd name="connsiteX5-75" fmla="*/ 0 w 9144000"/>
              <a:gd name="connsiteY5-76" fmla="*/ 0 h 3435923"/>
              <a:gd name="connsiteX0-77" fmla="*/ 0 w 9144000"/>
              <a:gd name="connsiteY0-78" fmla="*/ 0 h 3407586"/>
              <a:gd name="connsiteX1-79" fmla="*/ 9144000 w 9144000"/>
              <a:gd name="connsiteY1-80" fmla="*/ 0 h 3407586"/>
              <a:gd name="connsiteX2-81" fmla="*/ 9144000 w 9144000"/>
              <a:gd name="connsiteY2-82" fmla="*/ 2427288 h 3407586"/>
              <a:gd name="connsiteX3-83" fmla="*/ 5153025 w 9144000"/>
              <a:gd name="connsiteY3-84" fmla="*/ 2676525 h 3407586"/>
              <a:gd name="connsiteX4-85" fmla="*/ 0 w 9144000"/>
              <a:gd name="connsiteY4-86" fmla="*/ 3217863 h 3407586"/>
              <a:gd name="connsiteX5-87" fmla="*/ 0 w 9144000"/>
              <a:gd name="connsiteY5-88" fmla="*/ 0 h 3407586"/>
              <a:gd name="connsiteX0-89" fmla="*/ 0 w 9144000"/>
              <a:gd name="connsiteY0-90" fmla="*/ 0 h 3520228"/>
              <a:gd name="connsiteX1-91" fmla="*/ 9144000 w 9144000"/>
              <a:gd name="connsiteY1-92" fmla="*/ 0 h 3520228"/>
              <a:gd name="connsiteX2-93" fmla="*/ 9144000 w 9144000"/>
              <a:gd name="connsiteY2-94" fmla="*/ 2427288 h 3520228"/>
              <a:gd name="connsiteX3-95" fmla="*/ 5153025 w 9144000"/>
              <a:gd name="connsiteY3-96" fmla="*/ 2676525 h 3520228"/>
              <a:gd name="connsiteX4-97" fmla="*/ 0 w 9144000"/>
              <a:gd name="connsiteY4-98" fmla="*/ 3217863 h 3520228"/>
              <a:gd name="connsiteX5-99" fmla="*/ 0 w 9144000"/>
              <a:gd name="connsiteY5-100" fmla="*/ 0 h 3520228"/>
              <a:gd name="connsiteX0-101" fmla="*/ 0 w 9144000"/>
              <a:gd name="connsiteY0-102" fmla="*/ 0 h 3217863"/>
              <a:gd name="connsiteX1-103" fmla="*/ 9144000 w 9144000"/>
              <a:gd name="connsiteY1-104" fmla="*/ 0 h 3217863"/>
              <a:gd name="connsiteX2-105" fmla="*/ 9144000 w 9144000"/>
              <a:gd name="connsiteY2-106" fmla="*/ 2427288 h 3217863"/>
              <a:gd name="connsiteX3-107" fmla="*/ 5153025 w 9144000"/>
              <a:gd name="connsiteY3-108" fmla="*/ 2676525 h 3217863"/>
              <a:gd name="connsiteX4-109" fmla="*/ 0 w 9144000"/>
              <a:gd name="connsiteY4-110" fmla="*/ 3217863 h 3217863"/>
              <a:gd name="connsiteX5-111" fmla="*/ 0 w 9144000"/>
              <a:gd name="connsiteY5-112" fmla="*/ 0 h 3217863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  <a:cxn ang="0">
                <a:pos x="connsiteX5-51" y="connsiteY5-52"/>
              </a:cxn>
            </a:cxnLst>
            <a:rect l="l" t="t" r="r" b="b"/>
            <a:pathLst>
              <a:path w="9144000" h="3217863">
                <a:moveTo>
                  <a:pt x="0" y="0"/>
                </a:moveTo>
                <a:lnTo>
                  <a:pt x="9144000" y="0"/>
                </a:lnTo>
                <a:lnTo>
                  <a:pt x="9144000" y="2427288"/>
                </a:lnTo>
                <a:cubicBezTo>
                  <a:pt x="8489950" y="2933700"/>
                  <a:pt x="7258050" y="2906713"/>
                  <a:pt x="5153025" y="2676525"/>
                </a:cubicBezTo>
                <a:cubicBezTo>
                  <a:pt x="1638300" y="3627437"/>
                  <a:pt x="2751197" y="2132143"/>
                  <a:pt x="0" y="3217863"/>
                </a:cubicBezTo>
                <a:lnTo>
                  <a:pt x="0" y="0"/>
                </a:lnTo>
                <a:close/>
              </a:path>
            </a:pathLst>
          </a:custGeom>
          <a:blipFill dpi="0" rotWithShape="1">
            <a:blip r:embed="rId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Arial" panose="020B0604020202020204" pitchFamily="34" charset="0"/>
              <a:buNone/>
            </a:pPr>
            <a:endParaRPr kumimoji="0" lang="zh-CN" altLang="en-US" sz="1800" b="0" i="0" u="none" strike="noStrike" kern="1200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pic>
        <p:nvPicPr>
          <p:cNvPr id="17" name="图片 1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3382" y="1053530"/>
            <a:ext cx="12224226" cy="355842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1030" y="189434"/>
            <a:ext cx="3118110" cy="2106172"/>
          </a:xfrm>
          <a:prstGeom prst="rect">
            <a:avLst/>
          </a:prstGeom>
        </p:spPr>
      </p:pic>
      <p:sp>
        <p:nvSpPr>
          <p:cNvPr id="14" name="文本框 8"/>
          <p:cNvSpPr txBox="1"/>
          <p:nvPr/>
        </p:nvSpPr>
        <p:spPr>
          <a:xfrm>
            <a:off x="2278782" y="4365898"/>
            <a:ext cx="7920880" cy="1428115"/>
          </a:xfrm>
          <a:prstGeom prst="rect">
            <a:avLst/>
          </a:prstGeom>
          <a:noFill/>
          <a:ln>
            <a:noFill/>
          </a:ln>
        </p:spPr>
        <p:txBody>
          <a:bodyPr wrap="square" lIns="121891" tIns="60945" rIns="121891" bIns="60945" rtlCol="0">
            <a:sp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algn="ctr"/>
            <a:r>
              <a:rPr lang="zh-CN" altLang="en-US" sz="8500" b="1" cap="all" dirty="0" smtClean="0">
                <a:ln w="0"/>
                <a:solidFill>
                  <a:srgbClr val="C00000"/>
                </a:solidFill>
                <a:effectLst>
                  <a:reflection blurRad="12700" stA="50000" endPos="50000" dist="5000" dir="5400000" sy="-100000" rotWithShape="0"/>
                </a:effectLst>
                <a:latin typeface="造字工房力黑（非商用）常规体"/>
                <a:ea typeface="造字工房力黑（非商用）常规体"/>
              </a:rPr>
              <a:t>谢谢！</a:t>
            </a:r>
            <a:endParaRPr lang="zh-CN" altLang="en-US" sz="8500" b="1" cap="all" dirty="0">
              <a:ln w="0"/>
              <a:solidFill>
                <a:srgbClr val="C00000"/>
              </a:solidFill>
              <a:effectLst>
                <a:reflection blurRad="12700" stA="50000" endPos="50000" dist="5000" dir="5400000" sy="-100000" rotWithShape="0"/>
              </a:effectLst>
              <a:latin typeface="造字工房力黑（非商用）常规体"/>
              <a:ea typeface="造字工房力黑（非商用）常规体"/>
            </a:endParaRPr>
          </a:p>
        </p:txBody>
      </p:sp>
      <p:pic>
        <p:nvPicPr>
          <p:cNvPr id="15" name="陈笠笠 - 红旗颂(伴奏) - instrumental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-933451" y="384353"/>
            <a:ext cx="609600" cy="609600"/>
          </a:xfrm>
          <a:prstGeom prst="rect">
            <a:avLst/>
          </a:prstGeom>
        </p:spPr>
      </p:pic>
      <p:pic>
        <p:nvPicPr>
          <p:cNvPr id="19" name="图片 18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7784"/>
          <a:stretch>
            <a:fillRect/>
          </a:stretch>
        </p:blipFill>
        <p:spPr>
          <a:xfrm>
            <a:off x="0" y="4492090"/>
            <a:ext cx="1808004" cy="236247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2" presetClass="entr" presetSubtype="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 numSld="999" showWhenStopped="0">
                <p:cTn id="16" repeatCount="indefinite" fill="remove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video>
          </p:childTnLst>
        </p:cTn>
      </p:par>
    </p:tnLst>
    <p:bldLst>
      <p:bldP spid="14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11267" name="图片 7" descr="微信图片_201903041446411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476785" y="1592829"/>
            <a:ext cx="3142245" cy="461254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pic>
        <p:nvPicPr>
          <p:cNvPr id="11268" name="图片 8" descr="微信图片_201903041446411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71324" y="1592829"/>
            <a:ext cx="3142245" cy="4612542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8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016208" y="715150"/>
            <a:ext cx="441261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第一环节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4000" advClick="0" advTm="0">
        <p14:vortex dir="r"/>
      </p:transition>
    </mc:Choice>
    <mc:Fallback>
      <p:transition spd="slow" advClick="0" advTm="0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5" name="图片 2" descr="微信图片_2019030414464116"/>
          <p:cNvPicPr>
            <a:picLocks noChangeAspect="1"/>
          </p:cNvPicPr>
          <p:nvPr/>
        </p:nvPicPr>
        <p:blipFill>
          <a:blip r:embed="rId1" cstate="print"/>
          <a:stretch>
            <a:fillRect/>
          </a:stretch>
        </p:blipFill>
        <p:spPr>
          <a:xfrm>
            <a:off x="1451736" y="1500968"/>
            <a:ext cx="4188339" cy="461275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316" name="椭圆 6"/>
          <p:cNvSpPr/>
          <p:nvPr/>
        </p:nvSpPr>
        <p:spPr>
          <a:xfrm>
            <a:off x="2666182" y="4929992"/>
            <a:ext cx="1834912" cy="631971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3317" name="圆角矩形标注 8"/>
          <p:cNvSpPr/>
          <p:nvPr/>
        </p:nvSpPr>
        <p:spPr>
          <a:xfrm>
            <a:off x="1594612" y="5930124"/>
            <a:ext cx="4286281" cy="715150"/>
          </a:xfrm>
          <a:prstGeom prst="wedgeRoundRectCallout">
            <a:avLst>
              <a:gd name="adj1" fmla="val -519"/>
              <a:gd name="adj2" fmla="val -104037"/>
              <a:gd name="adj3" fmla="val 16667"/>
            </a:avLst>
          </a:prstGeom>
          <a:solidFill>
            <a:srgbClr val="FFFF00"/>
          </a:solidFill>
          <a:ln w="9525">
            <a:solidFill>
              <a:srgbClr val="00B0F0"/>
            </a:solidFill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</a:rPr>
              <a:t>封面：清晰工整地写上姓名，须和身份证姓名一致，不得随意更改</a:t>
            </a:r>
            <a:endParaRPr lang="zh-CN" altLang="en-US" sz="2000" b="1" dirty="0">
              <a:solidFill>
                <a:srgbClr val="FF000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pic>
        <p:nvPicPr>
          <p:cNvPr id="13318" name="图片 9" descr="微信图片_2019030414464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380958" y="1500968"/>
            <a:ext cx="4188339" cy="4643469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solid"/>
            <a:miter/>
            <a:headEnd type="none" w="med" len="med"/>
            <a:tailEnd type="none" w="med" len="med"/>
          </a:ln>
        </p:spPr>
      </p:pic>
      <p:sp>
        <p:nvSpPr>
          <p:cNvPr id="13319" name="圆角矩形标注 10"/>
          <p:cNvSpPr/>
          <p:nvPr/>
        </p:nvSpPr>
        <p:spPr>
          <a:xfrm>
            <a:off x="8939530" y="4649470"/>
            <a:ext cx="2431415" cy="735965"/>
          </a:xfrm>
          <a:prstGeom prst="wedgeRoundRectCallout">
            <a:avLst>
              <a:gd name="adj1" fmla="val -69787"/>
              <a:gd name="adj2" fmla="val -25810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仿宋_GB2312" panose="02010609030101010101" charset="-122"/>
                <a:ea typeface="仿宋_GB2312" panose="02010609030101010101" charset="-122"/>
              </a:rPr>
              <a:t>扉页：认真诵读一遍入党誓词</a:t>
            </a:r>
            <a:endParaRPr lang="zh-CN" altLang="en-US" sz="2000" b="1" dirty="0">
              <a:solidFill>
                <a:srgbClr val="FF0000"/>
              </a:solidFill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8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2241633" y="644030"/>
            <a:ext cx="2685415" cy="52197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316" grpId="0" animBg="1"/>
      <p:bldP spid="13316" grpId="1" animBg="1"/>
      <p:bldP spid="13317" grpId="0" bldLvl="0" animBg="1"/>
      <p:bldP spid="13319" grpId="0" bldLvl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9" name="图片 1" descr="微信图片_201903041446413"/>
          <p:cNvPicPr>
            <a:picLocks noChangeAspect="1"/>
          </p:cNvPicPr>
          <p:nvPr/>
        </p:nvPicPr>
        <p:blipFill>
          <a:blip r:embed="rId1"/>
          <a:srcRect l="11235" t="11591" r="11543" b="49210"/>
          <a:stretch>
            <a:fillRect/>
          </a:stretch>
        </p:blipFill>
        <p:spPr>
          <a:xfrm>
            <a:off x="3155540" y="1600570"/>
            <a:ext cx="6929065" cy="378706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4340" name="椭圆 22"/>
          <p:cNvSpPr/>
          <p:nvPr/>
        </p:nvSpPr>
        <p:spPr>
          <a:xfrm>
            <a:off x="3155540" y="2600928"/>
            <a:ext cx="5098386" cy="366798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1" name="椭圆 23"/>
          <p:cNvSpPr/>
          <p:nvPr/>
        </p:nvSpPr>
        <p:spPr>
          <a:xfrm>
            <a:off x="3284639" y="1702194"/>
            <a:ext cx="704759" cy="300107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2" name="椭圆 25"/>
          <p:cNvSpPr/>
          <p:nvPr/>
        </p:nvSpPr>
        <p:spPr>
          <a:xfrm>
            <a:off x="3284639" y="2167441"/>
            <a:ext cx="704759" cy="30010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3" name="椭圆 27"/>
          <p:cNvSpPr/>
          <p:nvPr/>
        </p:nvSpPr>
        <p:spPr>
          <a:xfrm>
            <a:off x="8732230" y="2167440"/>
            <a:ext cx="1136503" cy="633559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4" name="圆角矩形标注 3"/>
          <p:cNvSpPr/>
          <p:nvPr/>
        </p:nvSpPr>
        <p:spPr>
          <a:xfrm>
            <a:off x="2523490" y="1132840"/>
            <a:ext cx="1682750" cy="460375"/>
          </a:xfrm>
          <a:prstGeom prst="wedgeRoundRectCallout">
            <a:avLst>
              <a:gd name="adj1" fmla="val 22597"/>
              <a:gd name="adj2" fmla="val 111102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与封面一致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45" name="圆角矩形标注 15"/>
          <p:cNvSpPr/>
          <p:nvPr/>
        </p:nvSpPr>
        <p:spPr>
          <a:xfrm>
            <a:off x="9868535" y="939800"/>
            <a:ext cx="1659255" cy="846455"/>
          </a:xfrm>
          <a:prstGeom prst="wedgeRoundRectCallout">
            <a:avLst>
              <a:gd name="adj1" fmla="val -65931"/>
              <a:gd name="adj2" fmla="val 136639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近期正面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2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寸免冠照片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46" name="圆角矩形标注 18"/>
          <p:cNvSpPr/>
          <p:nvPr/>
        </p:nvSpPr>
        <p:spPr>
          <a:xfrm>
            <a:off x="950595" y="1593215"/>
            <a:ext cx="1896745" cy="829310"/>
          </a:xfrm>
          <a:prstGeom prst="wedgeRoundRectCallout">
            <a:avLst>
              <a:gd name="adj1" fmla="val 68991"/>
              <a:gd name="adj2" fmla="val 43653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填写全称，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族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”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字不能少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47" name="圆角矩形标注 20"/>
          <p:cNvSpPr/>
          <p:nvPr/>
        </p:nvSpPr>
        <p:spPr>
          <a:xfrm>
            <a:off x="575945" y="2467610"/>
            <a:ext cx="2182495" cy="862330"/>
          </a:xfrm>
          <a:prstGeom prst="wedgeRoundRectCallout">
            <a:avLst>
              <a:gd name="adj1" fmla="val 71426"/>
              <a:gd name="adj2" fmla="val -7588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与户口本一致，填写省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+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市（县）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48" name="文本框 31"/>
          <p:cNvSpPr txBox="1"/>
          <p:nvPr/>
        </p:nvSpPr>
        <p:spPr>
          <a:xfrm>
            <a:off x="7149169" y="1667261"/>
            <a:ext cx="923544" cy="479245"/>
          </a:xfrm>
          <a:prstGeom prst="rect">
            <a:avLst/>
          </a:prstGeom>
          <a:noFill/>
          <a:ln w="9525">
            <a:noFill/>
          </a:ln>
        </p:spPr>
        <p:txBody>
          <a:bodyPr wrap="none" lIns="108850" tIns="54425" rIns="108850" bIns="54425" anchor="t">
            <a:spAutoFit/>
          </a:bodyPr>
          <a:lstStyle/>
          <a:p>
            <a:pPr algn="ctr">
              <a:buSzTx/>
            </a:pP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男</a:t>
            </a:r>
            <a:r>
              <a:rPr lang="en-US" altLang="zh-CN" b="1" dirty="0"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/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女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49" name="文本框 32"/>
          <p:cNvSpPr txBox="1"/>
          <p:nvPr/>
        </p:nvSpPr>
        <p:spPr>
          <a:xfrm>
            <a:off x="6632770" y="2167440"/>
            <a:ext cx="1744923" cy="479245"/>
          </a:xfrm>
          <a:prstGeom prst="rect">
            <a:avLst/>
          </a:prstGeom>
          <a:noFill/>
          <a:ln w="9525">
            <a:noFill/>
          </a:ln>
        </p:spPr>
        <p:txBody>
          <a:bodyPr wrap="none" lIns="108850" tIns="54425" rIns="108850" bIns="54425" anchor="t">
            <a:spAutoFit/>
          </a:bodyPr>
          <a:lstStyle/>
          <a:p>
            <a:pPr algn="ctr">
              <a:buSzTx/>
            </a:pP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1991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年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11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月</a:t>
            </a: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50" name="圆角矩形标注 33"/>
          <p:cNvSpPr/>
          <p:nvPr/>
        </p:nvSpPr>
        <p:spPr>
          <a:xfrm>
            <a:off x="9553575" y="3207385"/>
            <a:ext cx="1602740" cy="793750"/>
          </a:xfrm>
          <a:prstGeom prst="wedgeRoundRectCallout">
            <a:avLst>
              <a:gd name="adj1" fmla="val -194917"/>
              <a:gd name="adj2" fmla="val -31269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勿与职业资格证书混淆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楷体_GB2312" panose="02010609030101010101" pitchFamily="1" charset="-122"/>
            </a:endParaRPr>
          </a:p>
          <a:p>
            <a:pPr algn="ctr">
              <a:buSzTx/>
            </a:pP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楷体_GB2312" panose="02010609030101010101" pitchFamily="1" charset="-122"/>
            </a:endParaRPr>
          </a:p>
        </p:txBody>
      </p:sp>
      <p:sp>
        <p:nvSpPr>
          <p:cNvPr id="14351" name="椭圆 34"/>
          <p:cNvSpPr/>
          <p:nvPr/>
        </p:nvSpPr>
        <p:spPr>
          <a:xfrm>
            <a:off x="3329084" y="3056646"/>
            <a:ext cx="704758" cy="30010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52" name="圆角矩形标注 30"/>
          <p:cNvSpPr/>
          <p:nvPr/>
        </p:nvSpPr>
        <p:spPr>
          <a:xfrm>
            <a:off x="1054100" y="3518535"/>
            <a:ext cx="1869440" cy="839470"/>
          </a:xfrm>
          <a:prstGeom prst="wedgeRoundRectCallout">
            <a:avLst>
              <a:gd name="adj1" fmla="val 67986"/>
              <a:gd name="adj2" fmla="val -86056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不得填写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相当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××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学历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”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charset="-122"/>
            </a:endParaRPr>
          </a:p>
        </p:txBody>
      </p:sp>
      <p:sp>
        <p:nvSpPr>
          <p:cNvPr id="14353" name="椭圆 36"/>
          <p:cNvSpPr/>
          <p:nvPr/>
        </p:nvSpPr>
        <p:spPr>
          <a:xfrm>
            <a:off x="5807377" y="3161446"/>
            <a:ext cx="702642" cy="300106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sp>
        <p:nvSpPr>
          <p:cNvPr id="14354" name="文本框 38"/>
          <p:cNvSpPr txBox="1"/>
          <p:nvPr/>
        </p:nvSpPr>
        <p:spPr>
          <a:xfrm>
            <a:off x="5297328" y="3979196"/>
            <a:ext cx="4998916" cy="479245"/>
          </a:xfrm>
          <a:prstGeom prst="rect">
            <a:avLst/>
          </a:prstGeom>
          <a:noFill/>
          <a:ln w="9525">
            <a:noFill/>
          </a:ln>
        </p:spPr>
        <p:txBody>
          <a:bodyPr wrap="square" lIns="108850" tIns="54425" rIns="108850" bIns="54425" anchor="t">
            <a:spAutoFit/>
          </a:bodyPr>
          <a:lstStyle/>
          <a:p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浙江省宁波市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*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区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*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街道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*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小区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*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幢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*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室</a:t>
            </a:r>
            <a:endParaRPr lang="zh-CN" altLang="en-US" b="1" dirty="0"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55" name="文本框 40"/>
          <p:cNvSpPr txBox="1"/>
          <p:nvPr/>
        </p:nvSpPr>
        <p:spPr>
          <a:xfrm>
            <a:off x="5659230" y="4457145"/>
            <a:ext cx="3930778" cy="479245"/>
          </a:xfrm>
          <a:prstGeom prst="rect">
            <a:avLst/>
          </a:prstGeom>
          <a:noFill/>
          <a:ln w="9525">
            <a:noFill/>
          </a:ln>
        </p:spPr>
        <p:txBody>
          <a:bodyPr wrap="none" lIns="108850" tIns="54425" rIns="108850" bIns="54425" anchor="t">
            <a:spAutoFit/>
          </a:bodyPr>
          <a:lstStyle/>
          <a:p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与身份证上的</a:t>
            </a:r>
            <a:r>
              <a:rPr lang="en-US" altLang="zh-CN" b="1" dirty="0">
                <a:latin typeface="Times New Roman" panose="02020603050405020304" pitchFamily="18" charset="0"/>
                <a:ea typeface="仿宋_GB2312" panose="02010609030101010101" charset="-122"/>
              </a:rPr>
              <a:t>18</a:t>
            </a:r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位数字一致</a:t>
            </a:r>
            <a:endParaRPr lang="zh-CN" altLang="en-US" b="1" dirty="0">
              <a:latin typeface="Arial" panose="020B0604020202020204" pitchFamily="34" charset="0"/>
              <a:ea typeface="仿宋_GB2312" panose="02010609030101010101" charset="-122"/>
            </a:endParaRPr>
          </a:p>
        </p:txBody>
      </p:sp>
      <p:sp>
        <p:nvSpPr>
          <p:cNvPr id="14356" name="文本框 41"/>
          <p:cNvSpPr txBox="1"/>
          <p:nvPr/>
        </p:nvSpPr>
        <p:spPr>
          <a:xfrm>
            <a:off x="6270868" y="4962087"/>
            <a:ext cx="2694863" cy="479245"/>
          </a:xfrm>
          <a:prstGeom prst="rect">
            <a:avLst/>
          </a:prstGeom>
          <a:noFill/>
          <a:ln w="9525">
            <a:noFill/>
          </a:ln>
        </p:spPr>
        <p:txBody>
          <a:bodyPr wrap="none" lIns="108850" tIns="54425" rIns="108850" bIns="54425" anchor="t">
            <a:spAutoFit/>
          </a:bodyPr>
          <a:lstStyle/>
          <a:p>
            <a:r>
              <a:rPr lang="zh-CN" altLang="en-US" b="1" dirty="0">
                <a:latin typeface="Arial" panose="020B0604020202020204" pitchFamily="34" charset="0"/>
                <a:ea typeface="仿宋_GB2312" panose="02010609030101010101" charset="-122"/>
              </a:rPr>
              <a:t>根据自身实际填写</a:t>
            </a:r>
            <a:endParaRPr lang="en-US" altLang="zh-CN" b="1" dirty="0">
              <a:latin typeface="Times New Roman" panose="02020603050405020304" pitchFamily="18" charset="0"/>
              <a:ea typeface="仿宋_GB2312" panose="02010609030101010101" charset="-122"/>
            </a:endParaRPr>
          </a:p>
        </p:txBody>
      </p:sp>
      <p:sp>
        <p:nvSpPr>
          <p:cNvPr id="14358" name="圆角矩形标注 43"/>
          <p:cNvSpPr/>
          <p:nvPr/>
        </p:nvSpPr>
        <p:spPr>
          <a:xfrm>
            <a:off x="575945" y="5694045"/>
            <a:ext cx="7774305" cy="1031875"/>
          </a:xfrm>
          <a:prstGeom prst="wedgeRoundRectCallout">
            <a:avLst>
              <a:gd name="adj1" fmla="val -14625"/>
              <a:gd name="adj2" fmla="val -48264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单位应写完整全称，若担任中层及以上职务的人员填写具体职务，非领导职务只需填写职业或岗位；无单位、职务的，填写职业即可，如农民；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4359" name="椭圆 44"/>
          <p:cNvSpPr/>
          <p:nvPr/>
        </p:nvSpPr>
        <p:spPr>
          <a:xfrm>
            <a:off x="3284640" y="3518715"/>
            <a:ext cx="2088879" cy="366798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4360" name="直接箭头连接符 45"/>
          <p:cNvCxnSpPr>
            <a:stCxn id="14359" idx="3"/>
          </p:cNvCxnSpPr>
          <p:nvPr/>
        </p:nvCxnSpPr>
        <p:spPr>
          <a:xfrm flipH="1">
            <a:off x="2406337" y="3831526"/>
            <a:ext cx="1183062" cy="1862568"/>
          </a:xfrm>
          <a:prstGeom prst="straightConnector1">
            <a:avLst/>
          </a:prstGeom>
          <a:ln w="349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cxnSp>
      <p:sp>
        <p:nvSpPr>
          <p:cNvPr id="25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340" grpId="0" animBg="1"/>
      <p:bldP spid="14341" grpId="0" animBg="1"/>
      <p:bldP spid="14341" grpId="1" animBg="1"/>
      <p:bldP spid="14342" grpId="0" animBg="1"/>
      <p:bldP spid="14343" grpId="0" animBg="1"/>
      <p:bldP spid="14344" grpId="0" bldLvl="0" animBg="1"/>
      <p:bldP spid="14345" grpId="0" bldLvl="0" animBg="1"/>
      <p:bldP spid="14346" grpId="0" bldLvl="0" animBg="1"/>
      <p:bldP spid="14347" grpId="0" bldLvl="0" animBg="1"/>
      <p:bldP spid="14348" grpId="0"/>
      <p:bldP spid="14349" grpId="0"/>
      <p:bldP spid="14350" grpId="0" bldLvl="0" animBg="1"/>
      <p:bldP spid="14351" grpId="0" animBg="1"/>
      <p:bldP spid="14352" grpId="0" bldLvl="0" animBg="1"/>
      <p:bldP spid="14353" grpId="0" animBg="1"/>
      <p:bldP spid="14354" grpId="0"/>
      <p:bldP spid="14355" grpId="0"/>
      <p:bldP spid="14356" grpId="0"/>
      <p:bldP spid="14358" grpId="0" bldLvl="0" animBg="1"/>
      <p:bldP spid="1435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3" name="图片 1" descr="微信图片_201903041446413"/>
          <p:cNvPicPr>
            <a:picLocks noChangeAspect="1"/>
          </p:cNvPicPr>
          <p:nvPr/>
        </p:nvPicPr>
        <p:blipFill>
          <a:blip r:embed="rId1" cstate="print"/>
          <a:srcRect l="9096" t="50623" r="9747" b="6989"/>
          <a:stretch>
            <a:fillRect/>
          </a:stretch>
        </p:blipFill>
        <p:spPr>
          <a:xfrm>
            <a:off x="963735" y="1560341"/>
            <a:ext cx="3735430" cy="210233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5364" name="圆角矩形标注 5"/>
          <p:cNvSpPr/>
          <p:nvPr/>
        </p:nvSpPr>
        <p:spPr>
          <a:xfrm>
            <a:off x="2226444" y="1975308"/>
            <a:ext cx="1961895" cy="727243"/>
          </a:xfrm>
          <a:prstGeom prst="wedgeRoundRectCallout">
            <a:avLst>
              <a:gd name="adj1" fmla="val -18611"/>
              <a:gd name="adj2" fmla="val -93319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第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1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至第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3</a:t>
            </a: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页：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charset="-122"/>
            </a:endParaRPr>
          </a:p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入党志愿</a:t>
            </a:r>
            <a:endParaRPr lang="zh-CN" altLang="en-US" sz="2000" b="1" dirty="0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charset="-122"/>
            </a:endParaRPr>
          </a:p>
        </p:txBody>
      </p:sp>
      <p:sp>
        <p:nvSpPr>
          <p:cNvPr id="15365" name="文本框 7"/>
          <p:cNvSpPr txBox="1"/>
          <p:nvPr/>
        </p:nvSpPr>
        <p:spPr>
          <a:xfrm>
            <a:off x="1147300" y="3871487"/>
            <a:ext cx="8328987" cy="241617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 lIns="108850" tIns="54425" rIns="108850" bIns="54425" anchor="t">
            <a:spAutoFit/>
          </a:bodyPr>
          <a:lstStyle/>
          <a:p>
            <a:pPr algn="just">
              <a:lnSpc>
                <a:spcPct val="150000"/>
              </a:lnSpc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Times New Roman" panose="02020603050405020304" pitchFamily="18" charset="0"/>
              </a:rPr>
              <a:t>○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Times New Roman" panose="02020603050405020304" pitchFamily="18" charset="0"/>
              </a:rPr>
              <a:t>格式上：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“入党志愿”前后不得出现“标题、抬头、此致敬礼、申请人姓名和落款日期”等；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pPr algn="just">
              <a:lnSpc>
                <a:spcPct val="150000"/>
              </a:lnSpc>
            </a:pPr>
            <a:r>
              <a:rPr lang="zh-CN" sz="2000" b="1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Times New Roman" panose="02020603050405020304" pitchFamily="18" charset="0"/>
              </a:rPr>
              <a:t>○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Times New Roman" panose="02020603050405020304" pitchFamily="18" charset="0"/>
              </a:rPr>
              <a:t>内容上：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不得抄袭；对“党的认识”中，应体现行动指南（指导思想）、新精神、新思想；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不应出现有政治性错误；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字数不得少于500字，内容不应过于空洞、简单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。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15366" name="文本框 14"/>
          <p:cNvSpPr txBox="1"/>
          <p:nvPr/>
        </p:nvSpPr>
        <p:spPr>
          <a:xfrm>
            <a:off x="5226520" y="1460327"/>
            <a:ext cx="5357850" cy="195453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 lIns="108850" tIns="54425" rIns="108850" bIns="54425" anchor="t">
            <a:spAutoFit/>
          </a:bodyPr>
          <a:lstStyle/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一般紧扣三方面内容写：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①对党的认识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②政治信念、入党动机和心愿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  <a:sym typeface="宋体" panose="02010600030101010101" pitchFamily="2" charset="-122"/>
            </a:endParaRPr>
          </a:p>
          <a:p>
            <a:pPr algn="just">
              <a:lnSpc>
                <a:spcPct val="150000"/>
              </a:lnSpc>
              <a:buClrTx/>
              <a:buSzTx/>
              <a:buNone/>
            </a:pP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  <a:sym typeface="宋体" panose="02010600030101010101" pitchFamily="2" charset="-122"/>
              </a:rPr>
              <a:t>③对待入党的态度和决心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  <a:sym typeface="宋体" panose="02010600030101010101" pitchFamily="2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44030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7" name="图片 2" descr="微信图片_201903041446416"/>
          <p:cNvPicPr>
            <a:picLocks noChangeAspect="1"/>
          </p:cNvPicPr>
          <p:nvPr/>
        </p:nvPicPr>
        <p:blipFill>
          <a:blip r:embed="rId1" cstate="print"/>
          <a:srcRect l="8791" t="9892" r="5864" b="6345"/>
          <a:stretch>
            <a:fillRect/>
          </a:stretch>
        </p:blipFill>
        <p:spPr>
          <a:xfrm>
            <a:off x="808794" y="1572406"/>
            <a:ext cx="4554474" cy="4844585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6388" name="文本框 99"/>
          <p:cNvSpPr txBox="1"/>
          <p:nvPr/>
        </p:nvSpPr>
        <p:spPr>
          <a:xfrm>
            <a:off x="5450993" y="1724806"/>
            <a:ext cx="5809493" cy="3308350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 lIns="108850" tIns="54425" rIns="108850" bIns="54425" anchor="t">
            <a:spAutoFit/>
          </a:bodyPr>
          <a:lstStyle/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1.本人经历（包括学历）从小学开始填起，按照时间先后顺序排列填写，起止年月要连续衔接；</a:t>
            </a:r>
            <a:endParaRPr lang="zh-CN" altLang="en-US" dirty="0">
              <a:latin typeface="Arial" panose="020B0604020202020204" pitchFamily="34" charset="0"/>
              <a:ea typeface="仿宋_GB2312" panose="02010609030101010101" charset="-122"/>
            </a:endParaRPr>
          </a:p>
          <a:p>
            <a:r>
              <a:rPr lang="zh-CN" altLang="en-US" dirty="0">
                <a:latin typeface="Arial" panose="020B0604020202020204" pitchFamily="34" charset="0"/>
                <a:ea typeface="仿宋_GB2312" panose="02010609030101010101" charset="-122"/>
              </a:rPr>
              <a:t>       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如</a:t>
            </a:r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2010</a:t>
            </a:r>
            <a:r>
              <a:rPr lang="zh-CN" altLang="en-US" dirty="0">
                <a:latin typeface="Times New Roman" panose="02020603050405020304" pitchFamily="18" charset="0"/>
                <a:ea typeface="仿宋_GB2312" panose="02010609030101010101" charset="-122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08</a:t>
            </a:r>
            <a:r>
              <a:rPr lang="zh-CN" altLang="en-US" dirty="0">
                <a:latin typeface="Times New Roman" panose="02020603050405020304" pitchFamily="18" charset="0"/>
                <a:ea typeface="仿宋_GB2312" panose="02010609030101010101" charset="-122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—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2010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年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11</a:t>
            </a:r>
            <a:r>
              <a:rPr lang="zh-CN" altLang="en-US" dirty="0">
                <a:latin typeface="Times New Roman" panose="02020603050405020304" pitchFamily="18" charset="0"/>
                <a:ea typeface="仿宋_GB2312" panose="02010609030101010101" charset="-122"/>
              </a:rPr>
              <a:t>月</a:t>
            </a:r>
            <a:endParaRPr lang="zh-CN" altLang="en-US" dirty="0">
              <a:latin typeface="Times New Roman" panose="02020603050405020304" pitchFamily="18" charset="0"/>
              <a:ea typeface="仿宋_GB2312" panose="02010609030101010101" charset="-122"/>
            </a:endParaRPr>
          </a:p>
          <a:p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            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2010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年</a:t>
            </a:r>
            <a:r>
              <a:rPr lang="en-US" altLang="zh-CN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11</a:t>
            </a:r>
            <a:r>
              <a:rPr lang="zh-CN" altLang="en-US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</a:rPr>
              <a:t>月</a:t>
            </a:r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—2011</a:t>
            </a:r>
            <a:r>
              <a:rPr lang="zh-CN" altLang="en-US" dirty="0">
                <a:latin typeface="Times New Roman" panose="02020603050405020304" pitchFamily="18" charset="0"/>
                <a:ea typeface="仿宋_GB2312" panose="02010609030101010101" charset="-122"/>
              </a:rPr>
              <a:t>年</a:t>
            </a:r>
            <a:r>
              <a:rPr lang="en-US" altLang="zh-CN" dirty="0">
                <a:latin typeface="Times New Roman" panose="02020603050405020304" pitchFamily="18" charset="0"/>
                <a:ea typeface="仿宋_GB2312" panose="02010609030101010101" charset="-122"/>
              </a:rPr>
              <a:t>09</a:t>
            </a:r>
            <a:r>
              <a:rPr lang="zh-CN" altLang="en-US" dirty="0">
                <a:latin typeface="Times New Roman" panose="02020603050405020304" pitchFamily="18" charset="0"/>
                <a:ea typeface="仿宋_GB2312" panose="02010609030101010101" charset="-122"/>
              </a:rPr>
              <a:t>月</a:t>
            </a:r>
            <a:endParaRPr lang="zh-CN" altLang="en-US" dirty="0">
              <a:latin typeface="Arial" panose="020B0604020202020204" pitchFamily="34" charset="0"/>
              <a:ea typeface="仿宋_GB2312" panose="02010609030101010101" charset="-122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2.“在何地、何单位”要写全称，“任何职”应写明主要职务。“证明人”填写熟悉本人情况的或一同学习工作过的人；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3.参加电大、函大、夜大、职大、自学考试等学习的，也需填写，取得的学历学位在相应栏目中注明，在职的应该备注“在职”。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1" name="图片 1" descr="微信图片_201903041446417"/>
          <p:cNvPicPr>
            <a:picLocks noChangeAspect="1"/>
          </p:cNvPicPr>
          <p:nvPr/>
        </p:nvPicPr>
        <p:blipFill>
          <a:blip r:embed="rId1"/>
          <a:srcRect l="9760" t="9691" r="8858" b="6477"/>
          <a:stretch>
            <a:fillRect/>
          </a:stretch>
        </p:blipFill>
        <p:spPr>
          <a:xfrm>
            <a:off x="1880235" y="1429385"/>
            <a:ext cx="5022215" cy="543052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7412" name="椭圆 22"/>
          <p:cNvSpPr/>
          <p:nvPr/>
        </p:nvSpPr>
        <p:spPr>
          <a:xfrm>
            <a:off x="1523174" y="1500968"/>
            <a:ext cx="2245492" cy="3118572"/>
          </a:xfrm>
          <a:prstGeom prst="ellipse">
            <a:avLst/>
          </a:prstGeom>
          <a:noFill/>
          <a:ln w="25400" cap="flat" cmpd="sng">
            <a:solidFill>
              <a:srgbClr val="FF0000"/>
            </a:solidFill>
            <a:prstDash val="solid"/>
            <a:headEnd type="none" w="med" len="med"/>
            <a:tailEnd type="none" w="med" len="med"/>
          </a:ln>
        </p:spPr>
        <p:txBody>
          <a:bodyPr wrap="square" lIns="108850" tIns="54425" rIns="108850" bIns="54425" anchor="t"/>
          <a:lstStyle/>
          <a:p>
            <a:pPr>
              <a:buSzTx/>
            </a:pPr>
            <a:endParaRPr lang="zh-CN" altLang="en-US" dirty="0">
              <a:latin typeface="Arial" panose="020B0604020202020204" pitchFamily="34" charset="0"/>
              <a:ea typeface="宋体" panose="02010600030101010101" pitchFamily="2" charset="-122"/>
            </a:endParaRPr>
          </a:p>
        </p:txBody>
      </p:sp>
      <p:cxnSp>
        <p:nvCxnSpPr>
          <p:cNvPr id="17413" name="直接箭头连接符 45"/>
          <p:cNvCxnSpPr/>
          <p:nvPr/>
        </p:nvCxnSpPr>
        <p:spPr>
          <a:xfrm>
            <a:off x="3952066" y="3001166"/>
            <a:ext cx="3932255" cy="0"/>
          </a:xfrm>
          <a:prstGeom prst="straightConnector1">
            <a:avLst/>
          </a:prstGeom>
          <a:ln w="34925" cap="flat" cmpd="sng">
            <a:solidFill>
              <a:schemeClr val="tx1"/>
            </a:solidFill>
            <a:prstDash val="solid"/>
            <a:headEnd type="none" w="med" len="med"/>
            <a:tailEnd type="triangle" w="med" len="med"/>
          </a:ln>
        </p:spPr>
      </p:cxnSp>
      <p:sp>
        <p:nvSpPr>
          <p:cNvPr id="17414" name="圆角矩形标注 43"/>
          <p:cNvSpPr/>
          <p:nvPr/>
        </p:nvSpPr>
        <p:spPr>
          <a:xfrm>
            <a:off x="7880985" y="2644140"/>
            <a:ext cx="2748280" cy="857250"/>
          </a:xfrm>
          <a:prstGeom prst="wedgeRoundRectCallout">
            <a:avLst>
              <a:gd name="adj1" fmla="val -14625"/>
              <a:gd name="adj2" fmla="val -48264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/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何地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”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应填写到工作单位或乡镇、街道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7415" name="圆角矩形标注 8"/>
          <p:cNvSpPr/>
          <p:nvPr/>
        </p:nvSpPr>
        <p:spPr>
          <a:xfrm>
            <a:off x="4836160" y="4705985"/>
            <a:ext cx="3698240" cy="829945"/>
          </a:xfrm>
          <a:prstGeom prst="wedgeRoundRectCallout">
            <a:avLst>
              <a:gd name="adj1" fmla="val -14625"/>
              <a:gd name="adj2" fmla="val -48264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写明受奖励的时间、经何单位批准、获奖名称、享受待遇等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7416" name="圆角矩形标注 9"/>
          <p:cNvSpPr/>
          <p:nvPr/>
        </p:nvSpPr>
        <p:spPr>
          <a:xfrm>
            <a:off x="5934075" y="1644015"/>
            <a:ext cx="2671445" cy="871855"/>
          </a:xfrm>
          <a:prstGeom prst="wedgeRoundRectCallout">
            <a:avLst>
              <a:gd name="adj1" fmla="val -14625"/>
              <a:gd name="adj2" fmla="val -48264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28周岁以下入党申请人，必须是共青团员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7417" name="圆角矩形标注 10"/>
          <p:cNvSpPr/>
          <p:nvPr/>
        </p:nvSpPr>
        <p:spPr>
          <a:xfrm>
            <a:off x="4836160" y="5844540"/>
            <a:ext cx="3371850" cy="826770"/>
          </a:xfrm>
          <a:prstGeom prst="wedgeRoundRectCallout">
            <a:avLst>
              <a:gd name="adj1" fmla="val -14625"/>
              <a:gd name="adj2" fmla="val -48264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/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填写受到党纪、政纪、团纪处分或刑事处罚的情况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1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412" grpId="0" bldLvl="0" animBg="1"/>
      <p:bldP spid="17414" grpId="0" bldLvl="0" animBg="1"/>
      <p:bldP spid="17415" grpId="0" bldLvl="0" animBg="1"/>
      <p:bldP spid="17416" grpId="0" bldLvl="0" animBg="1"/>
      <p:bldP spid="17417" grpId="0" bldLvl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图片 2" descr="微信图片_201903041446418"/>
          <p:cNvPicPr>
            <a:picLocks noChangeAspect="1"/>
          </p:cNvPicPr>
          <p:nvPr/>
        </p:nvPicPr>
        <p:blipFill>
          <a:blip r:embed="rId1"/>
          <a:srcRect l="8795" t="10309" r="9331" b="7048"/>
          <a:stretch>
            <a:fillRect/>
          </a:stretch>
        </p:blipFill>
        <p:spPr>
          <a:xfrm>
            <a:off x="737356" y="1500968"/>
            <a:ext cx="4719552" cy="5146278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8436" name="文本框 99"/>
          <p:cNvSpPr txBox="1"/>
          <p:nvPr/>
        </p:nvSpPr>
        <p:spPr>
          <a:xfrm>
            <a:off x="5809454" y="1715282"/>
            <a:ext cx="5748118" cy="3493135"/>
          </a:xfrm>
          <a:prstGeom prst="rect">
            <a:avLst/>
          </a:prstGeom>
          <a:noFill/>
          <a:ln w="9525" cap="flat" cmpd="sng">
            <a:solidFill>
              <a:schemeClr val="tx1"/>
            </a:solidFill>
            <a:prstDash val="dash"/>
            <a:miter/>
            <a:headEnd type="none" w="med" len="med"/>
            <a:tailEnd type="none" w="med" len="med"/>
          </a:ln>
        </p:spPr>
        <p:txBody>
          <a:bodyPr wrap="square" lIns="108850" tIns="54425" rIns="108850" bIns="54425" anchor="t">
            <a:spAutoFit/>
          </a:bodyPr>
          <a:lstStyle/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1.</a:t>
            </a:r>
            <a:r>
              <a:rPr lang="zh-CN" sz="2000" dirty="0">
                <a:solidFill>
                  <a:srgbClr val="FF0000"/>
                </a:solidFill>
                <a:latin typeface="+mj-ea"/>
                <a:ea typeface="+mj-ea"/>
              </a:rPr>
              <a:t>家庭主要成员</a:t>
            </a:r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指直系亲属，配偶、父母、子女及共同生活的未成家的兄弟姐妹；主要社会关系一般指父母的兄弟姐妹；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2.“政治面貌”有中共党员、共青团员、群众等；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3.“关系”一栏为便于区分，直接填写“父亲”“母亲”“儿子”“女儿”“哥哥”“姐姐”等，不写“父女”“兄弟”等；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4.已退休的，“单位、职务或职业”一栏中须在单位全称和职务后，注明“退休”；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  <a:p>
            <a:r>
              <a:rPr lang="zh-CN" sz="2000" dirty="0">
                <a:solidFill>
                  <a:schemeClr val="accent1">
                    <a:lumMod val="100000"/>
                  </a:schemeClr>
                </a:solidFill>
                <a:latin typeface="+mj-ea"/>
                <a:ea typeface="+mj-ea"/>
              </a:rPr>
              <a:t>5.是在读学生的，“单位、职务或职业”一栏中须在学校全称后，注明“在读学生”。</a:t>
            </a:r>
            <a:endParaRPr lang="zh-CN" sz="2000" dirty="0">
              <a:solidFill>
                <a:schemeClr val="accent1">
                  <a:lumMod val="100000"/>
                </a:schemeClr>
              </a:solidFill>
              <a:latin typeface="+mj-ea"/>
              <a:ea typeface="+mj-ea"/>
            </a:endParaRPr>
          </a:p>
        </p:txBody>
      </p:sp>
      <p:sp>
        <p:nvSpPr>
          <p:cNvPr id="5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459" name="图片 1" descr="微信图片_201903041446419"/>
          <p:cNvPicPr>
            <a:picLocks noChangeAspect="1"/>
          </p:cNvPicPr>
          <p:nvPr/>
        </p:nvPicPr>
        <p:blipFill>
          <a:blip r:embed="rId1"/>
          <a:srcRect l="7689" t="9085" r="10280" b="6592"/>
          <a:stretch>
            <a:fillRect/>
          </a:stretch>
        </p:blipFill>
        <p:spPr>
          <a:xfrm>
            <a:off x="1232024" y="1429530"/>
            <a:ext cx="4780928" cy="5214557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9460" name="圆角矩形标注 33"/>
          <p:cNvSpPr/>
          <p:nvPr/>
        </p:nvSpPr>
        <p:spPr>
          <a:xfrm>
            <a:off x="5930265" y="1567180"/>
            <a:ext cx="3352800" cy="1308735"/>
          </a:xfrm>
          <a:prstGeom prst="wedgeRoundRectCallout">
            <a:avLst>
              <a:gd name="adj1" fmla="val -65856"/>
              <a:gd name="adj2" fmla="val -25361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主要填写需要向党组织说明，而在其他栏目中不好填写的问题；若无其他需要说明的问题，应填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“</a:t>
            </a: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  <a:sym typeface="宋体" panose="02010600030101010101" pitchFamily="2" charset="-122"/>
              </a:rPr>
              <a:t>无</a:t>
            </a:r>
            <a:r>
              <a:rPr lang="en-US" altLang="zh-CN" sz="2000" b="1" dirty="0">
                <a:solidFill>
                  <a:srgbClr val="FF0000"/>
                </a:solidFill>
                <a:latin typeface="Times New Roman" panose="02020603050405020304" pitchFamily="18" charset="0"/>
                <a:ea typeface="仿宋_GB2312" panose="02010609030101010101" charset="-122"/>
                <a:sym typeface="宋体" panose="02010600030101010101" pitchFamily="2" charset="-122"/>
              </a:rPr>
              <a:t>”</a:t>
            </a:r>
            <a:endParaRPr lang="en-US" altLang="zh-CN" sz="2000" b="1" dirty="0">
              <a:solidFill>
                <a:srgbClr val="FF0000"/>
              </a:solidFill>
              <a:latin typeface="Times New Roman" panose="02020603050405020304" pitchFamily="18" charset="0"/>
              <a:ea typeface="仿宋_GB2312" panose="02010609030101010101" charset="-122"/>
              <a:sym typeface="宋体" panose="02010600030101010101" pitchFamily="2" charset="-122"/>
            </a:endParaRPr>
          </a:p>
        </p:txBody>
      </p:sp>
      <p:sp>
        <p:nvSpPr>
          <p:cNvPr id="19461" name="圆角矩形标注 5"/>
          <p:cNvSpPr/>
          <p:nvPr/>
        </p:nvSpPr>
        <p:spPr>
          <a:xfrm>
            <a:off x="1315085" y="5121910"/>
            <a:ext cx="2028190" cy="774700"/>
          </a:xfrm>
          <a:prstGeom prst="wedgeRoundRectCallout">
            <a:avLst>
              <a:gd name="adj1" fmla="val -1074"/>
              <a:gd name="adj2" fmla="val 102671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由本人亲笔签名或盖签名章</a:t>
            </a: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  <a:p>
            <a:pPr algn="ctr">
              <a:buSzTx/>
            </a:pPr>
            <a:endParaRPr lang="zh-CN" altLang="en-US" sz="2000" b="1" dirty="0">
              <a:solidFill>
                <a:srgbClr val="FF0000"/>
              </a:solidFill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</p:txBody>
      </p:sp>
      <p:sp>
        <p:nvSpPr>
          <p:cNvPr id="19462" name="圆角矩形标注 6"/>
          <p:cNvSpPr/>
          <p:nvPr/>
        </p:nvSpPr>
        <p:spPr>
          <a:xfrm>
            <a:off x="6452235" y="4787265"/>
            <a:ext cx="3814445" cy="830580"/>
          </a:xfrm>
          <a:prstGeom prst="wedgeRoundRectCallout">
            <a:avLst>
              <a:gd name="adj1" fmla="val -67032"/>
              <a:gd name="adj2" fmla="val 141736"/>
              <a:gd name="adj3" fmla="val 16667"/>
            </a:avLst>
          </a:prstGeom>
          <a:solidFill>
            <a:srgbClr val="FFFF00"/>
          </a:solidFill>
          <a:ln w="9525">
            <a:noFill/>
          </a:ln>
        </p:spPr>
        <p:txBody>
          <a:bodyPr wrap="square" lIns="108850" tIns="54425" rIns="108850" bIns="54425" anchor="t"/>
          <a:lstStyle/>
          <a:p>
            <a:pPr algn="ctr">
              <a:buSzTx/>
            </a:pPr>
            <a:r>
              <a:rPr lang="zh-CN" altLang="en-US" sz="2000" b="1" dirty="0">
                <a:solidFill>
                  <a:srgbClr val="FF0000"/>
                </a:solidFill>
                <a:latin typeface="Arial" panose="020B0604020202020204" pitchFamily="34" charset="0"/>
                <a:ea typeface="仿宋_GB2312" panose="02010609030101010101" charset="-122"/>
              </a:rPr>
              <a:t>落款时间为填表时间，切勿与递交入党申请书时间混淆</a:t>
            </a:r>
            <a:endParaRPr lang="zh-CN" altLang="en-US" b="1" dirty="0">
              <a:latin typeface="Arial" panose="020B0604020202020204" pitchFamily="34" charset="0"/>
              <a:ea typeface="仿宋_GB2312" panose="02010609030101010101" charset="-122"/>
            </a:endParaRPr>
          </a:p>
          <a:p>
            <a:pPr algn="ctr">
              <a:buSzTx/>
            </a:pPr>
            <a:endParaRPr lang="zh-CN" altLang="en-US" b="1" dirty="0">
              <a:latin typeface="Arial" panose="020B0604020202020204" pitchFamily="34" charset="0"/>
              <a:ea typeface="楷体_GB2312" panose="02010609030101010101" pitchFamily="1" charset="-122"/>
              <a:sym typeface="宋体" panose="02010600030101010101" pitchFamily="2" charset="-122"/>
            </a:endParaRPr>
          </a:p>
          <a:p>
            <a:pPr algn="ctr">
              <a:buSzTx/>
            </a:pPr>
            <a:endParaRPr lang="zh-CN" altLang="en-US" b="1" dirty="0">
              <a:latin typeface="仿宋_GB2312" panose="02010609030101010101" charset="-122"/>
              <a:ea typeface="仿宋_GB2312" panose="02010609030101010101" charset="-122"/>
            </a:endParaRPr>
          </a:p>
        </p:txBody>
      </p:sp>
      <p:sp>
        <p:nvSpPr>
          <p:cNvPr id="7" name="Freeform 5"/>
          <p:cNvSpPr/>
          <p:nvPr/>
        </p:nvSpPr>
        <p:spPr bwMode="auto">
          <a:xfrm>
            <a:off x="808794" y="643712"/>
            <a:ext cx="506257" cy="514026"/>
          </a:xfrm>
          <a:custGeom>
            <a:avLst/>
            <a:gdLst>
              <a:gd name="T0" fmla="*/ 2313 w 16074"/>
              <a:gd name="T1" fmla="*/ 11564 h 16128"/>
              <a:gd name="T2" fmla="*/ 3529 w 16074"/>
              <a:gd name="T3" fmla="*/ 12395 h 16128"/>
              <a:gd name="T4" fmla="*/ 4818 w 16074"/>
              <a:gd name="T5" fmla="*/ 13031 h 16128"/>
              <a:gd name="T6" fmla="*/ 6189 w 16074"/>
              <a:gd name="T7" fmla="*/ 13418 h 16128"/>
              <a:gd name="T8" fmla="*/ 7653 w 16074"/>
              <a:gd name="T9" fmla="*/ 13501 h 16128"/>
              <a:gd name="T10" fmla="*/ 9219 w 16074"/>
              <a:gd name="T11" fmla="*/ 13224 h 16128"/>
              <a:gd name="T12" fmla="*/ 5225 w 16074"/>
              <a:gd name="T13" fmla="*/ 7326 h 16128"/>
              <a:gd name="T14" fmla="*/ 5604 w 16074"/>
              <a:gd name="T15" fmla="*/ 2588 h 16128"/>
              <a:gd name="T16" fmla="*/ 5918 w 16074"/>
              <a:gd name="T17" fmla="*/ 2680 h 16128"/>
              <a:gd name="T18" fmla="*/ 6274 w 16074"/>
              <a:gd name="T19" fmla="*/ 2719 h 16128"/>
              <a:gd name="T20" fmla="*/ 6671 w 16074"/>
              <a:gd name="T21" fmla="*/ 2688 h 16128"/>
              <a:gd name="T22" fmla="*/ 7102 w 16074"/>
              <a:gd name="T23" fmla="*/ 2577 h 16128"/>
              <a:gd name="T24" fmla="*/ 7563 w 16074"/>
              <a:gd name="T25" fmla="*/ 2375 h 16128"/>
              <a:gd name="T26" fmla="*/ 8053 w 16074"/>
              <a:gd name="T27" fmla="*/ 2066 h 16128"/>
              <a:gd name="T28" fmla="*/ 12930 w 16074"/>
              <a:gd name="T29" fmla="*/ 10057 h 16128"/>
              <a:gd name="T30" fmla="*/ 13396 w 16074"/>
              <a:gd name="T31" fmla="*/ 8301 h 16128"/>
              <a:gd name="T32" fmla="*/ 13347 w 16074"/>
              <a:gd name="T33" fmla="*/ 6443 h 16128"/>
              <a:gd name="T34" fmla="*/ 12801 w 16074"/>
              <a:gd name="T35" fmla="*/ 4583 h 16128"/>
              <a:gd name="T36" fmla="*/ 11773 w 16074"/>
              <a:gd name="T37" fmla="*/ 2822 h 16128"/>
              <a:gd name="T38" fmla="*/ 10277 w 16074"/>
              <a:gd name="T39" fmla="*/ 1262 h 16128"/>
              <a:gd name="T40" fmla="*/ 8329 w 16074"/>
              <a:gd name="T41" fmla="*/ 0 h 16128"/>
              <a:gd name="T42" fmla="*/ 10526 w 16074"/>
              <a:gd name="T43" fmla="*/ 458 h 16128"/>
              <a:gd name="T44" fmla="*/ 12659 w 16074"/>
              <a:gd name="T45" fmla="*/ 1583 h 16128"/>
              <a:gd name="T46" fmla="*/ 14464 w 16074"/>
              <a:gd name="T47" fmla="*/ 3304 h 16128"/>
              <a:gd name="T48" fmla="*/ 15679 w 16074"/>
              <a:gd name="T49" fmla="*/ 5557 h 16128"/>
              <a:gd name="T50" fmla="*/ 16044 w 16074"/>
              <a:gd name="T51" fmla="*/ 8271 h 16128"/>
              <a:gd name="T52" fmla="*/ 15294 w 16074"/>
              <a:gd name="T53" fmla="*/ 11379 h 16128"/>
              <a:gd name="T54" fmla="*/ 12655 w 16074"/>
              <a:gd name="T55" fmla="*/ 14684 h 16128"/>
              <a:gd name="T56" fmla="*/ 10870 w 16074"/>
              <a:gd name="T57" fmla="*/ 15495 h 16128"/>
              <a:gd name="T58" fmla="*/ 9145 w 16074"/>
              <a:gd name="T59" fmla="*/ 15974 h 16128"/>
              <a:gd name="T60" fmla="*/ 7486 w 16074"/>
              <a:gd name="T61" fmla="*/ 16128 h 16128"/>
              <a:gd name="T62" fmla="*/ 5906 w 16074"/>
              <a:gd name="T63" fmla="*/ 15967 h 16128"/>
              <a:gd name="T64" fmla="*/ 4415 w 16074"/>
              <a:gd name="T65" fmla="*/ 15498 h 16128"/>
              <a:gd name="T66" fmla="*/ 3023 w 16074"/>
              <a:gd name="T67" fmla="*/ 14731 h 16128"/>
              <a:gd name="T68" fmla="*/ 2528 w 16074"/>
              <a:gd name="T69" fmla="*/ 14487 h 16128"/>
              <a:gd name="T70" fmla="*/ 2530 w 16074"/>
              <a:gd name="T71" fmla="*/ 14735 h 16128"/>
              <a:gd name="T72" fmla="*/ 2473 w 16074"/>
              <a:gd name="T73" fmla="*/ 14983 h 16128"/>
              <a:gd name="T74" fmla="*/ 2363 w 16074"/>
              <a:gd name="T75" fmla="*/ 15222 h 16128"/>
              <a:gd name="T76" fmla="*/ 2207 w 16074"/>
              <a:gd name="T77" fmla="*/ 15444 h 16128"/>
              <a:gd name="T78" fmla="*/ 2013 w 16074"/>
              <a:gd name="T79" fmla="*/ 15642 h 16128"/>
              <a:gd name="T80" fmla="*/ 1779 w 16074"/>
              <a:gd name="T81" fmla="*/ 15812 h 16128"/>
              <a:gd name="T82" fmla="*/ 1496 w 16074"/>
              <a:gd name="T83" fmla="*/ 15944 h 16128"/>
              <a:gd name="T84" fmla="*/ 1210 w 16074"/>
              <a:gd name="T85" fmla="*/ 16001 h 16128"/>
              <a:gd name="T86" fmla="*/ 933 w 16074"/>
              <a:gd name="T87" fmla="*/ 15986 h 16128"/>
              <a:gd name="T88" fmla="*/ 671 w 16074"/>
              <a:gd name="T89" fmla="*/ 15902 h 16128"/>
              <a:gd name="T90" fmla="*/ 436 w 16074"/>
              <a:gd name="T91" fmla="*/ 15751 h 16128"/>
              <a:gd name="T92" fmla="*/ 234 w 16074"/>
              <a:gd name="T93" fmla="*/ 15534 h 16128"/>
              <a:gd name="T94" fmla="*/ 33 w 16074"/>
              <a:gd name="T95" fmla="*/ 15112 h 16128"/>
              <a:gd name="T96" fmla="*/ 17 w 16074"/>
              <a:gd name="T97" fmla="*/ 14651 h 16128"/>
              <a:gd name="T98" fmla="*/ 179 w 16074"/>
              <a:gd name="T99" fmla="*/ 14226 h 16128"/>
              <a:gd name="T100" fmla="*/ 478 w 16074"/>
              <a:gd name="T101" fmla="*/ 13874 h 16128"/>
              <a:gd name="T102" fmla="*/ 878 w 16074"/>
              <a:gd name="T103" fmla="*/ 13632 h 16128"/>
              <a:gd name="T104" fmla="*/ 1339 w 16074"/>
              <a:gd name="T105" fmla="*/ 13536 h 16128"/>
              <a:gd name="T106" fmla="*/ 1477 w 16074"/>
              <a:gd name="T107" fmla="*/ 13406 h 16128"/>
              <a:gd name="T108" fmla="*/ 1100 w 16074"/>
              <a:gd name="T109" fmla="*/ 12990 h 16128"/>
              <a:gd name="T110" fmla="*/ 736 w 16074"/>
              <a:gd name="T111" fmla="*/ 12545 h 1612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  <a:cxn ang="0">
                <a:pos x="T54" y="T55"/>
              </a:cxn>
              <a:cxn ang="0">
                <a:pos x="T56" y="T57"/>
              </a:cxn>
              <a:cxn ang="0">
                <a:pos x="T58" y="T59"/>
              </a:cxn>
              <a:cxn ang="0">
                <a:pos x="T60" y="T61"/>
              </a:cxn>
              <a:cxn ang="0">
                <a:pos x="T62" y="T63"/>
              </a:cxn>
              <a:cxn ang="0">
                <a:pos x="T64" y="T65"/>
              </a:cxn>
              <a:cxn ang="0">
                <a:pos x="T66" y="T67"/>
              </a:cxn>
              <a:cxn ang="0">
                <a:pos x="T68" y="T69"/>
              </a:cxn>
              <a:cxn ang="0">
                <a:pos x="T70" y="T71"/>
              </a:cxn>
              <a:cxn ang="0">
                <a:pos x="T72" y="T73"/>
              </a:cxn>
              <a:cxn ang="0">
                <a:pos x="T74" y="T75"/>
              </a:cxn>
              <a:cxn ang="0">
                <a:pos x="T76" y="T77"/>
              </a:cxn>
              <a:cxn ang="0">
                <a:pos x="T78" y="T79"/>
              </a:cxn>
              <a:cxn ang="0">
                <a:pos x="T80" y="T81"/>
              </a:cxn>
              <a:cxn ang="0">
                <a:pos x="T82" y="T83"/>
              </a:cxn>
              <a:cxn ang="0">
                <a:pos x="T84" y="T85"/>
              </a:cxn>
              <a:cxn ang="0">
                <a:pos x="T86" y="T87"/>
              </a:cxn>
              <a:cxn ang="0">
                <a:pos x="T88" y="T89"/>
              </a:cxn>
              <a:cxn ang="0">
                <a:pos x="T90" y="T91"/>
              </a:cxn>
              <a:cxn ang="0">
                <a:pos x="T92" y="T93"/>
              </a:cxn>
              <a:cxn ang="0">
                <a:pos x="T94" y="T95"/>
              </a:cxn>
              <a:cxn ang="0">
                <a:pos x="T96" y="T97"/>
              </a:cxn>
              <a:cxn ang="0">
                <a:pos x="T98" y="T99"/>
              </a:cxn>
              <a:cxn ang="0">
                <a:pos x="T100" y="T101"/>
              </a:cxn>
              <a:cxn ang="0">
                <a:pos x="T102" y="T103"/>
              </a:cxn>
              <a:cxn ang="0">
                <a:pos x="T104" y="T105"/>
              </a:cxn>
              <a:cxn ang="0">
                <a:pos x="T106" y="T107"/>
              </a:cxn>
              <a:cxn ang="0">
                <a:pos x="T108" y="T109"/>
              </a:cxn>
              <a:cxn ang="0">
                <a:pos x="T110" y="T111"/>
              </a:cxn>
            </a:cxnLst>
            <a:rect l="0" t="0" r="r" b="b"/>
            <a:pathLst>
              <a:path w="16074" h="16128">
                <a:moveTo>
                  <a:pt x="454" y="12169"/>
                </a:moveTo>
                <a:lnTo>
                  <a:pt x="1614" y="10993"/>
                </a:lnTo>
                <a:lnTo>
                  <a:pt x="1844" y="11188"/>
                </a:lnTo>
                <a:lnTo>
                  <a:pt x="2077" y="11378"/>
                </a:lnTo>
                <a:lnTo>
                  <a:pt x="2313" y="11564"/>
                </a:lnTo>
                <a:lnTo>
                  <a:pt x="2550" y="11742"/>
                </a:lnTo>
                <a:lnTo>
                  <a:pt x="2792" y="11916"/>
                </a:lnTo>
                <a:lnTo>
                  <a:pt x="3035" y="12083"/>
                </a:lnTo>
                <a:lnTo>
                  <a:pt x="3280" y="12242"/>
                </a:lnTo>
                <a:lnTo>
                  <a:pt x="3529" y="12395"/>
                </a:lnTo>
                <a:lnTo>
                  <a:pt x="3781" y="12540"/>
                </a:lnTo>
                <a:lnTo>
                  <a:pt x="4035" y="12677"/>
                </a:lnTo>
                <a:lnTo>
                  <a:pt x="4293" y="12804"/>
                </a:lnTo>
                <a:lnTo>
                  <a:pt x="4554" y="12923"/>
                </a:lnTo>
                <a:lnTo>
                  <a:pt x="4818" y="13031"/>
                </a:lnTo>
                <a:lnTo>
                  <a:pt x="5086" y="13131"/>
                </a:lnTo>
                <a:lnTo>
                  <a:pt x="5356" y="13220"/>
                </a:lnTo>
                <a:lnTo>
                  <a:pt x="5630" y="13298"/>
                </a:lnTo>
                <a:lnTo>
                  <a:pt x="5908" y="13364"/>
                </a:lnTo>
                <a:lnTo>
                  <a:pt x="6189" y="13418"/>
                </a:lnTo>
                <a:lnTo>
                  <a:pt x="6474" y="13461"/>
                </a:lnTo>
                <a:lnTo>
                  <a:pt x="6763" y="13491"/>
                </a:lnTo>
                <a:lnTo>
                  <a:pt x="7056" y="13508"/>
                </a:lnTo>
                <a:lnTo>
                  <a:pt x="7352" y="13511"/>
                </a:lnTo>
                <a:lnTo>
                  <a:pt x="7653" y="13501"/>
                </a:lnTo>
                <a:lnTo>
                  <a:pt x="7958" y="13476"/>
                </a:lnTo>
                <a:lnTo>
                  <a:pt x="8267" y="13437"/>
                </a:lnTo>
                <a:lnTo>
                  <a:pt x="8579" y="13381"/>
                </a:lnTo>
                <a:lnTo>
                  <a:pt x="8897" y="13311"/>
                </a:lnTo>
                <a:lnTo>
                  <a:pt x="9219" y="13224"/>
                </a:lnTo>
                <a:lnTo>
                  <a:pt x="9546" y="13121"/>
                </a:lnTo>
                <a:lnTo>
                  <a:pt x="9877" y="13001"/>
                </a:lnTo>
                <a:lnTo>
                  <a:pt x="10212" y="12863"/>
                </a:lnTo>
                <a:lnTo>
                  <a:pt x="10554" y="12708"/>
                </a:lnTo>
                <a:lnTo>
                  <a:pt x="5225" y="7326"/>
                </a:lnTo>
                <a:lnTo>
                  <a:pt x="3765" y="8813"/>
                </a:lnTo>
                <a:lnTo>
                  <a:pt x="1503" y="6582"/>
                </a:lnTo>
                <a:lnTo>
                  <a:pt x="5491" y="2537"/>
                </a:lnTo>
                <a:lnTo>
                  <a:pt x="5547" y="2563"/>
                </a:lnTo>
                <a:lnTo>
                  <a:pt x="5604" y="2588"/>
                </a:lnTo>
                <a:lnTo>
                  <a:pt x="5663" y="2610"/>
                </a:lnTo>
                <a:lnTo>
                  <a:pt x="5724" y="2631"/>
                </a:lnTo>
                <a:lnTo>
                  <a:pt x="5787" y="2649"/>
                </a:lnTo>
                <a:lnTo>
                  <a:pt x="5852" y="2666"/>
                </a:lnTo>
                <a:lnTo>
                  <a:pt x="5918" y="2680"/>
                </a:lnTo>
                <a:lnTo>
                  <a:pt x="5986" y="2693"/>
                </a:lnTo>
                <a:lnTo>
                  <a:pt x="6055" y="2703"/>
                </a:lnTo>
                <a:lnTo>
                  <a:pt x="6127" y="2711"/>
                </a:lnTo>
                <a:lnTo>
                  <a:pt x="6200" y="2716"/>
                </a:lnTo>
                <a:lnTo>
                  <a:pt x="6274" y="2719"/>
                </a:lnTo>
                <a:lnTo>
                  <a:pt x="6351" y="2719"/>
                </a:lnTo>
                <a:lnTo>
                  <a:pt x="6429" y="2716"/>
                </a:lnTo>
                <a:lnTo>
                  <a:pt x="6508" y="2710"/>
                </a:lnTo>
                <a:lnTo>
                  <a:pt x="6588" y="2700"/>
                </a:lnTo>
                <a:lnTo>
                  <a:pt x="6671" y="2688"/>
                </a:lnTo>
                <a:lnTo>
                  <a:pt x="6755" y="2673"/>
                </a:lnTo>
                <a:lnTo>
                  <a:pt x="6840" y="2654"/>
                </a:lnTo>
                <a:lnTo>
                  <a:pt x="6925" y="2632"/>
                </a:lnTo>
                <a:lnTo>
                  <a:pt x="7013" y="2607"/>
                </a:lnTo>
                <a:lnTo>
                  <a:pt x="7102" y="2577"/>
                </a:lnTo>
                <a:lnTo>
                  <a:pt x="7192" y="2545"/>
                </a:lnTo>
                <a:lnTo>
                  <a:pt x="7283" y="2508"/>
                </a:lnTo>
                <a:lnTo>
                  <a:pt x="7375" y="2468"/>
                </a:lnTo>
                <a:lnTo>
                  <a:pt x="7469" y="2423"/>
                </a:lnTo>
                <a:lnTo>
                  <a:pt x="7563" y="2375"/>
                </a:lnTo>
                <a:lnTo>
                  <a:pt x="7659" y="2321"/>
                </a:lnTo>
                <a:lnTo>
                  <a:pt x="7756" y="2265"/>
                </a:lnTo>
                <a:lnTo>
                  <a:pt x="7854" y="2203"/>
                </a:lnTo>
                <a:lnTo>
                  <a:pt x="7953" y="2137"/>
                </a:lnTo>
                <a:lnTo>
                  <a:pt x="8053" y="2066"/>
                </a:lnTo>
                <a:lnTo>
                  <a:pt x="9204" y="3243"/>
                </a:lnTo>
                <a:lnTo>
                  <a:pt x="7220" y="5296"/>
                </a:lnTo>
                <a:lnTo>
                  <a:pt x="12597" y="10708"/>
                </a:lnTo>
                <a:lnTo>
                  <a:pt x="12775" y="10387"/>
                </a:lnTo>
                <a:lnTo>
                  <a:pt x="12930" y="10057"/>
                </a:lnTo>
                <a:lnTo>
                  <a:pt x="13065" y="9719"/>
                </a:lnTo>
                <a:lnTo>
                  <a:pt x="13179" y="9373"/>
                </a:lnTo>
                <a:lnTo>
                  <a:pt x="13271" y="9022"/>
                </a:lnTo>
                <a:lnTo>
                  <a:pt x="13344" y="8664"/>
                </a:lnTo>
                <a:lnTo>
                  <a:pt x="13396" y="8301"/>
                </a:lnTo>
                <a:lnTo>
                  <a:pt x="13426" y="7934"/>
                </a:lnTo>
                <a:lnTo>
                  <a:pt x="13437" y="7564"/>
                </a:lnTo>
                <a:lnTo>
                  <a:pt x="13427" y="7192"/>
                </a:lnTo>
                <a:lnTo>
                  <a:pt x="13398" y="6818"/>
                </a:lnTo>
                <a:lnTo>
                  <a:pt x="13347" y="6443"/>
                </a:lnTo>
                <a:lnTo>
                  <a:pt x="13277" y="6068"/>
                </a:lnTo>
                <a:lnTo>
                  <a:pt x="13188" y="5694"/>
                </a:lnTo>
                <a:lnTo>
                  <a:pt x="13079" y="5321"/>
                </a:lnTo>
                <a:lnTo>
                  <a:pt x="12949" y="4950"/>
                </a:lnTo>
                <a:lnTo>
                  <a:pt x="12801" y="4583"/>
                </a:lnTo>
                <a:lnTo>
                  <a:pt x="12634" y="4220"/>
                </a:lnTo>
                <a:lnTo>
                  <a:pt x="12447" y="3862"/>
                </a:lnTo>
                <a:lnTo>
                  <a:pt x="12241" y="3509"/>
                </a:lnTo>
                <a:lnTo>
                  <a:pt x="12017" y="3162"/>
                </a:lnTo>
                <a:lnTo>
                  <a:pt x="11773" y="2822"/>
                </a:lnTo>
                <a:lnTo>
                  <a:pt x="11511" y="2492"/>
                </a:lnTo>
                <a:lnTo>
                  <a:pt x="11230" y="2169"/>
                </a:lnTo>
                <a:lnTo>
                  <a:pt x="10931" y="1856"/>
                </a:lnTo>
                <a:lnTo>
                  <a:pt x="10613" y="1553"/>
                </a:lnTo>
                <a:lnTo>
                  <a:pt x="10277" y="1262"/>
                </a:lnTo>
                <a:lnTo>
                  <a:pt x="9924" y="982"/>
                </a:lnTo>
                <a:lnTo>
                  <a:pt x="9551" y="716"/>
                </a:lnTo>
                <a:lnTo>
                  <a:pt x="9162" y="463"/>
                </a:lnTo>
                <a:lnTo>
                  <a:pt x="8754" y="224"/>
                </a:lnTo>
                <a:lnTo>
                  <a:pt x="8329" y="0"/>
                </a:lnTo>
                <a:lnTo>
                  <a:pt x="8761" y="35"/>
                </a:lnTo>
                <a:lnTo>
                  <a:pt x="9199" y="99"/>
                </a:lnTo>
                <a:lnTo>
                  <a:pt x="9641" y="192"/>
                </a:lnTo>
                <a:lnTo>
                  <a:pt x="10084" y="310"/>
                </a:lnTo>
                <a:lnTo>
                  <a:pt x="10526" y="458"/>
                </a:lnTo>
                <a:lnTo>
                  <a:pt x="10966" y="632"/>
                </a:lnTo>
                <a:lnTo>
                  <a:pt x="11402" y="832"/>
                </a:lnTo>
                <a:lnTo>
                  <a:pt x="11830" y="1057"/>
                </a:lnTo>
                <a:lnTo>
                  <a:pt x="12250" y="1307"/>
                </a:lnTo>
                <a:lnTo>
                  <a:pt x="12659" y="1583"/>
                </a:lnTo>
                <a:lnTo>
                  <a:pt x="13054" y="1881"/>
                </a:lnTo>
                <a:lnTo>
                  <a:pt x="13435" y="2203"/>
                </a:lnTo>
                <a:lnTo>
                  <a:pt x="13798" y="2548"/>
                </a:lnTo>
                <a:lnTo>
                  <a:pt x="14141" y="2915"/>
                </a:lnTo>
                <a:lnTo>
                  <a:pt x="14464" y="3304"/>
                </a:lnTo>
                <a:lnTo>
                  <a:pt x="14762" y="3714"/>
                </a:lnTo>
                <a:lnTo>
                  <a:pt x="15036" y="4146"/>
                </a:lnTo>
                <a:lnTo>
                  <a:pt x="15281" y="4596"/>
                </a:lnTo>
                <a:lnTo>
                  <a:pt x="15496" y="5067"/>
                </a:lnTo>
                <a:lnTo>
                  <a:pt x="15679" y="5557"/>
                </a:lnTo>
                <a:lnTo>
                  <a:pt x="15829" y="6065"/>
                </a:lnTo>
                <a:lnTo>
                  <a:pt x="15942" y="6591"/>
                </a:lnTo>
                <a:lnTo>
                  <a:pt x="16016" y="7135"/>
                </a:lnTo>
                <a:lnTo>
                  <a:pt x="16052" y="7695"/>
                </a:lnTo>
                <a:lnTo>
                  <a:pt x="16044" y="8271"/>
                </a:lnTo>
                <a:lnTo>
                  <a:pt x="15991" y="8863"/>
                </a:lnTo>
                <a:lnTo>
                  <a:pt x="15892" y="9471"/>
                </a:lnTo>
                <a:lnTo>
                  <a:pt x="15744" y="10093"/>
                </a:lnTo>
                <a:lnTo>
                  <a:pt x="15545" y="10729"/>
                </a:lnTo>
                <a:lnTo>
                  <a:pt x="15294" y="11379"/>
                </a:lnTo>
                <a:lnTo>
                  <a:pt x="14987" y="12042"/>
                </a:lnTo>
                <a:lnTo>
                  <a:pt x="14623" y="12717"/>
                </a:lnTo>
                <a:lnTo>
                  <a:pt x="16074" y="14218"/>
                </a:lnTo>
                <a:lnTo>
                  <a:pt x="14156" y="16081"/>
                </a:lnTo>
                <a:lnTo>
                  <a:pt x="12655" y="14684"/>
                </a:lnTo>
                <a:lnTo>
                  <a:pt x="12293" y="14873"/>
                </a:lnTo>
                <a:lnTo>
                  <a:pt x="11934" y="15048"/>
                </a:lnTo>
                <a:lnTo>
                  <a:pt x="11578" y="15211"/>
                </a:lnTo>
                <a:lnTo>
                  <a:pt x="11223" y="15360"/>
                </a:lnTo>
                <a:lnTo>
                  <a:pt x="10870" y="15495"/>
                </a:lnTo>
                <a:lnTo>
                  <a:pt x="10520" y="15617"/>
                </a:lnTo>
                <a:lnTo>
                  <a:pt x="10173" y="15726"/>
                </a:lnTo>
                <a:lnTo>
                  <a:pt x="9828" y="15822"/>
                </a:lnTo>
                <a:lnTo>
                  <a:pt x="9485" y="15904"/>
                </a:lnTo>
                <a:lnTo>
                  <a:pt x="9145" y="15974"/>
                </a:lnTo>
                <a:lnTo>
                  <a:pt x="8808" y="16030"/>
                </a:lnTo>
                <a:lnTo>
                  <a:pt x="8472" y="16074"/>
                </a:lnTo>
                <a:lnTo>
                  <a:pt x="8140" y="16105"/>
                </a:lnTo>
                <a:lnTo>
                  <a:pt x="7812" y="16123"/>
                </a:lnTo>
                <a:lnTo>
                  <a:pt x="7486" y="16128"/>
                </a:lnTo>
                <a:lnTo>
                  <a:pt x="7164" y="16121"/>
                </a:lnTo>
                <a:lnTo>
                  <a:pt x="6845" y="16101"/>
                </a:lnTo>
                <a:lnTo>
                  <a:pt x="6529" y="16069"/>
                </a:lnTo>
                <a:lnTo>
                  <a:pt x="6216" y="16024"/>
                </a:lnTo>
                <a:lnTo>
                  <a:pt x="5906" y="15967"/>
                </a:lnTo>
                <a:lnTo>
                  <a:pt x="5601" y="15897"/>
                </a:lnTo>
                <a:lnTo>
                  <a:pt x="5298" y="15816"/>
                </a:lnTo>
                <a:lnTo>
                  <a:pt x="5001" y="15722"/>
                </a:lnTo>
                <a:lnTo>
                  <a:pt x="4706" y="15616"/>
                </a:lnTo>
                <a:lnTo>
                  <a:pt x="4415" y="15498"/>
                </a:lnTo>
                <a:lnTo>
                  <a:pt x="4129" y="15368"/>
                </a:lnTo>
                <a:lnTo>
                  <a:pt x="3846" y="15227"/>
                </a:lnTo>
                <a:lnTo>
                  <a:pt x="3568" y="15073"/>
                </a:lnTo>
                <a:lnTo>
                  <a:pt x="3293" y="14907"/>
                </a:lnTo>
                <a:lnTo>
                  <a:pt x="3023" y="14731"/>
                </a:lnTo>
                <a:lnTo>
                  <a:pt x="2757" y="14542"/>
                </a:lnTo>
                <a:lnTo>
                  <a:pt x="2496" y="14342"/>
                </a:lnTo>
                <a:lnTo>
                  <a:pt x="2509" y="14390"/>
                </a:lnTo>
                <a:lnTo>
                  <a:pt x="2520" y="14439"/>
                </a:lnTo>
                <a:lnTo>
                  <a:pt x="2528" y="14487"/>
                </a:lnTo>
                <a:lnTo>
                  <a:pt x="2533" y="14536"/>
                </a:lnTo>
                <a:lnTo>
                  <a:pt x="2536" y="14586"/>
                </a:lnTo>
                <a:lnTo>
                  <a:pt x="2537" y="14635"/>
                </a:lnTo>
                <a:lnTo>
                  <a:pt x="2534" y="14686"/>
                </a:lnTo>
                <a:lnTo>
                  <a:pt x="2530" y="14735"/>
                </a:lnTo>
                <a:lnTo>
                  <a:pt x="2523" y="14785"/>
                </a:lnTo>
                <a:lnTo>
                  <a:pt x="2514" y="14835"/>
                </a:lnTo>
                <a:lnTo>
                  <a:pt x="2502" y="14884"/>
                </a:lnTo>
                <a:lnTo>
                  <a:pt x="2489" y="14934"/>
                </a:lnTo>
                <a:lnTo>
                  <a:pt x="2473" y="14983"/>
                </a:lnTo>
                <a:lnTo>
                  <a:pt x="2454" y="15031"/>
                </a:lnTo>
                <a:lnTo>
                  <a:pt x="2434" y="15080"/>
                </a:lnTo>
                <a:lnTo>
                  <a:pt x="2412" y="15127"/>
                </a:lnTo>
                <a:lnTo>
                  <a:pt x="2388" y="15174"/>
                </a:lnTo>
                <a:lnTo>
                  <a:pt x="2363" y="15222"/>
                </a:lnTo>
                <a:lnTo>
                  <a:pt x="2334" y="15267"/>
                </a:lnTo>
                <a:lnTo>
                  <a:pt x="2305" y="15313"/>
                </a:lnTo>
                <a:lnTo>
                  <a:pt x="2275" y="15358"/>
                </a:lnTo>
                <a:lnTo>
                  <a:pt x="2241" y="15401"/>
                </a:lnTo>
                <a:lnTo>
                  <a:pt x="2207" y="15444"/>
                </a:lnTo>
                <a:lnTo>
                  <a:pt x="2171" y="15486"/>
                </a:lnTo>
                <a:lnTo>
                  <a:pt x="2134" y="15526"/>
                </a:lnTo>
                <a:lnTo>
                  <a:pt x="2095" y="15567"/>
                </a:lnTo>
                <a:lnTo>
                  <a:pt x="2055" y="15605"/>
                </a:lnTo>
                <a:lnTo>
                  <a:pt x="2013" y="15642"/>
                </a:lnTo>
                <a:lnTo>
                  <a:pt x="1971" y="15677"/>
                </a:lnTo>
                <a:lnTo>
                  <a:pt x="1927" y="15713"/>
                </a:lnTo>
                <a:lnTo>
                  <a:pt x="1881" y="15745"/>
                </a:lnTo>
                <a:lnTo>
                  <a:pt x="1836" y="15777"/>
                </a:lnTo>
                <a:lnTo>
                  <a:pt x="1779" y="15812"/>
                </a:lnTo>
                <a:lnTo>
                  <a:pt x="1723" y="15845"/>
                </a:lnTo>
                <a:lnTo>
                  <a:pt x="1666" y="15874"/>
                </a:lnTo>
                <a:lnTo>
                  <a:pt x="1610" y="15900"/>
                </a:lnTo>
                <a:lnTo>
                  <a:pt x="1552" y="15923"/>
                </a:lnTo>
                <a:lnTo>
                  <a:pt x="1496" y="15944"/>
                </a:lnTo>
                <a:lnTo>
                  <a:pt x="1438" y="15961"/>
                </a:lnTo>
                <a:lnTo>
                  <a:pt x="1381" y="15975"/>
                </a:lnTo>
                <a:lnTo>
                  <a:pt x="1324" y="15987"/>
                </a:lnTo>
                <a:lnTo>
                  <a:pt x="1267" y="15995"/>
                </a:lnTo>
                <a:lnTo>
                  <a:pt x="1210" y="16001"/>
                </a:lnTo>
                <a:lnTo>
                  <a:pt x="1154" y="16003"/>
                </a:lnTo>
                <a:lnTo>
                  <a:pt x="1098" y="16003"/>
                </a:lnTo>
                <a:lnTo>
                  <a:pt x="1043" y="16000"/>
                </a:lnTo>
                <a:lnTo>
                  <a:pt x="987" y="15995"/>
                </a:lnTo>
                <a:lnTo>
                  <a:pt x="933" y="15986"/>
                </a:lnTo>
                <a:lnTo>
                  <a:pt x="879" y="15975"/>
                </a:lnTo>
                <a:lnTo>
                  <a:pt x="826" y="15961"/>
                </a:lnTo>
                <a:lnTo>
                  <a:pt x="773" y="15944"/>
                </a:lnTo>
                <a:lnTo>
                  <a:pt x="722" y="15924"/>
                </a:lnTo>
                <a:lnTo>
                  <a:pt x="671" y="15902"/>
                </a:lnTo>
                <a:lnTo>
                  <a:pt x="622" y="15877"/>
                </a:lnTo>
                <a:lnTo>
                  <a:pt x="573" y="15849"/>
                </a:lnTo>
                <a:lnTo>
                  <a:pt x="527" y="15819"/>
                </a:lnTo>
                <a:lnTo>
                  <a:pt x="480" y="15786"/>
                </a:lnTo>
                <a:lnTo>
                  <a:pt x="436" y="15751"/>
                </a:lnTo>
                <a:lnTo>
                  <a:pt x="393" y="15713"/>
                </a:lnTo>
                <a:lnTo>
                  <a:pt x="350" y="15671"/>
                </a:lnTo>
                <a:lnTo>
                  <a:pt x="310" y="15628"/>
                </a:lnTo>
                <a:lnTo>
                  <a:pt x="271" y="15583"/>
                </a:lnTo>
                <a:lnTo>
                  <a:pt x="234" y="15534"/>
                </a:lnTo>
                <a:lnTo>
                  <a:pt x="199" y="15483"/>
                </a:lnTo>
                <a:lnTo>
                  <a:pt x="143" y="15391"/>
                </a:lnTo>
                <a:lnTo>
                  <a:pt x="98" y="15299"/>
                </a:lnTo>
                <a:lnTo>
                  <a:pt x="61" y="15206"/>
                </a:lnTo>
                <a:lnTo>
                  <a:pt x="33" y="15112"/>
                </a:lnTo>
                <a:lnTo>
                  <a:pt x="14" y="15019"/>
                </a:lnTo>
                <a:lnTo>
                  <a:pt x="3" y="14925"/>
                </a:lnTo>
                <a:lnTo>
                  <a:pt x="0" y="14833"/>
                </a:lnTo>
                <a:lnTo>
                  <a:pt x="5" y="14741"/>
                </a:lnTo>
                <a:lnTo>
                  <a:pt x="17" y="14651"/>
                </a:lnTo>
                <a:lnTo>
                  <a:pt x="36" y="14562"/>
                </a:lnTo>
                <a:lnTo>
                  <a:pt x="63" y="14475"/>
                </a:lnTo>
                <a:lnTo>
                  <a:pt x="95" y="14389"/>
                </a:lnTo>
                <a:lnTo>
                  <a:pt x="133" y="14307"/>
                </a:lnTo>
                <a:lnTo>
                  <a:pt x="179" y="14226"/>
                </a:lnTo>
                <a:lnTo>
                  <a:pt x="228" y="14148"/>
                </a:lnTo>
                <a:lnTo>
                  <a:pt x="284" y="14075"/>
                </a:lnTo>
                <a:lnTo>
                  <a:pt x="344" y="14004"/>
                </a:lnTo>
                <a:lnTo>
                  <a:pt x="409" y="13938"/>
                </a:lnTo>
                <a:lnTo>
                  <a:pt x="478" y="13874"/>
                </a:lnTo>
                <a:lnTo>
                  <a:pt x="551" y="13816"/>
                </a:lnTo>
                <a:lnTo>
                  <a:pt x="628" y="13762"/>
                </a:lnTo>
                <a:lnTo>
                  <a:pt x="708" y="13714"/>
                </a:lnTo>
                <a:lnTo>
                  <a:pt x="791" y="13670"/>
                </a:lnTo>
                <a:lnTo>
                  <a:pt x="878" y="13632"/>
                </a:lnTo>
                <a:lnTo>
                  <a:pt x="967" y="13601"/>
                </a:lnTo>
                <a:lnTo>
                  <a:pt x="1057" y="13575"/>
                </a:lnTo>
                <a:lnTo>
                  <a:pt x="1150" y="13556"/>
                </a:lnTo>
                <a:lnTo>
                  <a:pt x="1244" y="13542"/>
                </a:lnTo>
                <a:lnTo>
                  <a:pt x="1339" y="13536"/>
                </a:lnTo>
                <a:lnTo>
                  <a:pt x="1436" y="13538"/>
                </a:lnTo>
                <a:lnTo>
                  <a:pt x="1533" y="13548"/>
                </a:lnTo>
                <a:lnTo>
                  <a:pt x="1630" y="13565"/>
                </a:lnTo>
                <a:lnTo>
                  <a:pt x="1553" y="13486"/>
                </a:lnTo>
                <a:lnTo>
                  <a:pt x="1477" y="13406"/>
                </a:lnTo>
                <a:lnTo>
                  <a:pt x="1400" y="13325"/>
                </a:lnTo>
                <a:lnTo>
                  <a:pt x="1324" y="13243"/>
                </a:lnTo>
                <a:lnTo>
                  <a:pt x="1248" y="13159"/>
                </a:lnTo>
                <a:lnTo>
                  <a:pt x="1174" y="13075"/>
                </a:lnTo>
                <a:lnTo>
                  <a:pt x="1100" y="12990"/>
                </a:lnTo>
                <a:lnTo>
                  <a:pt x="1026" y="12903"/>
                </a:lnTo>
                <a:lnTo>
                  <a:pt x="953" y="12815"/>
                </a:lnTo>
                <a:lnTo>
                  <a:pt x="880" y="12726"/>
                </a:lnTo>
                <a:lnTo>
                  <a:pt x="807" y="12636"/>
                </a:lnTo>
                <a:lnTo>
                  <a:pt x="736" y="12545"/>
                </a:lnTo>
                <a:lnTo>
                  <a:pt x="665" y="12453"/>
                </a:lnTo>
                <a:lnTo>
                  <a:pt x="594" y="12359"/>
                </a:lnTo>
                <a:lnTo>
                  <a:pt x="524" y="12264"/>
                </a:lnTo>
                <a:lnTo>
                  <a:pt x="454" y="12169"/>
                </a:lnTo>
                <a:close/>
              </a:path>
            </a:pathLst>
          </a:custGeom>
          <a:solidFill>
            <a:srgbClr val="C00000"/>
          </a:solidFill>
          <a:ln>
            <a:noFill/>
          </a:ln>
          <a:effectLst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>
              <a:solidFill>
                <a:srgbClr val="FFFFFF"/>
              </a:solidFill>
            </a:endParaRPr>
          </a:p>
        </p:txBody>
      </p:sp>
      <p:sp>
        <p:nvSpPr>
          <p:cNvPr id="9" name="矩形 8"/>
          <p:cNvSpPr/>
          <p:nvPr/>
        </p:nvSpPr>
        <p:spPr>
          <a:xfrm>
            <a:off x="1506938" y="635775"/>
            <a:ext cx="2982595" cy="521970"/>
          </a:xfrm>
          <a:prstGeom prst="rect">
            <a:avLst/>
          </a:prstGeom>
        </p:spPr>
        <p:txBody>
          <a:bodyPr wrap="none">
            <a:spAutoFit/>
          </a:bodyPr>
          <a:p>
            <a:pPr algn="ctr"/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   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填写</a:t>
            </a:r>
            <a:r>
              <a:rPr lang="zh-CN" altLang="en-US" sz="2800" b="1" dirty="0" smtClean="0">
                <a:solidFill>
                  <a:schemeClr val="accent1">
                    <a:lumMod val="100000"/>
                  </a:schemeClr>
                </a:solidFill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rPr>
              <a:t>入党志愿书</a:t>
            </a:r>
            <a:endParaRPr lang="en-US" altLang="zh-CN" sz="2800" b="1" dirty="0">
              <a:solidFill>
                <a:schemeClr val="accent1">
                  <a:lumMod val="100000"/>
                </a:schemeClr>
              </a:solidFill>
              <a:latin typeface="微软雅黑" panose="020B0503020204020204" pitchFamily="34" charset="-122"/>
              <a:ea typeface="微软雅黑" panose="020B0503020204020204" pitchFamily="34" charset="-122"/>
              <a:sym typeface="+mn-ea"/>
            </a:endParaRPr>
          </a:p>
        </p:txBody>
      </p:sp>
    </p:spTree>
  </p:cSld>
  <p:clrMapOvr>
    <a:masterClrMapping/>
  </p:clrMapOvr>
  <p:transition spd="slow" advClick="0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4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460" grpId="0" bldLvl="0" animBg="1"/>
      <p:bldP spid="19461" grpId="0" bldLvl="0" animBg="1"/>
      <p:bldP spid="19462" grpId="0" bldLvl="0" animBg="1"/>
    </p:bldLst>
  </p:timing>
</p:sld>
</file>

<file path=ppt/tags/tag1.xml><?xml version="1.0" encoding="utf-8"?>
<p:tagLst xmlns:p="http://schemas.openxmlformats.org/presentationml/2006/main">
  <p:tag name="KSO_WM_DOC_GUID" val="{581c3530-3181-45e3-9de9-6e6d9c3590a8}"/>
</p:tagLst>
</file>

<file path=ppt/theme/theme1.xml><?xml version="1.0" encoding="utf-8"?>
<a:theme xmlns:a="http://schemas.openxmlformats.org/drawingml/2006/main" name="Office 主题">
  <a:themeElements>
    <a:clrScheme name="自定义 5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9B0D13"/>
      </a:accent1>
      <a:accent2>
        <a:srgbClr val="FFBE00"/>
      </a:accent2>
      <a:accent3>
        <a:srgbClr val="D03F56"/>
      </a:accent3>
      <a:accent4>
        <a:srgbClr val="7030A0"/>
      </a:accent4>
      <a:accent5>
        <a:srgbClr val="EEECE1"/>
      </a:accent5>
      <a:accent6>
        <a:srgbClr val="F79646"/>
      </a:accent6>
      <a:hlink>
        <a:srgbClr val="0000FF"/>
      </a:hlink>
      <a:folHlink>
        <a:srgbClr val="800080"/>
      </a:folHlink>
    </a:clrScheme>
    <a:fontScheme name="Temp">
      <a:majorFont>
        <a:latin typeface="Impact"/>
        <a:ea typeface="微软雅黑"/>
        <a:cs typeface=""/>
      </a:majorFont>
      <a:minorFont>
        <a:latin typeface="Impact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9050"/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1291</Words>
  <Application>WPS 演示</Application>
  <PresentationFormat>自定义</PresentationFormat>
  <Paragraphs>113</Paragraphs>
  <Slides>11</Slides>
  <Notes>45</Notes>
  <HiddenSlides>0</HiddenSlides>
  <MMClips>1</MMClips>
  <ScaleCrop>false</ScaleCrop>
  <HeadingPairs>
    <vt:vector size="6" baseType="variant">
      <vt:variant>
        <vt:lpstr>已用的字体</vt:lpstr>
      </vt:variant>
      <vt:variant>
        <vt:i4>15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11</vt:i4>
      </vt:variant>
    </vt:vector>
  </HeadingPairs>
  <TitlesOfParts>
    <vt:vector size="27" baseType="lpstr">
      <vt:lpstr>Arial</vt:lpstr>
      <vt:lpstr>宋体</vt:lpstr>
      <vt:lpstr>Wingdings</vt:lpstr>
      <vt:lpstr>微软雅黑</vt:lpstr>
      <vt:lpstr>楷体_GB2312</vt:lpstr>
      <vt:lpstr>新宋体</vt:lpstr>
      <vt:lpstr>微软雅黑</vt:lpstr>
      <vt:lpstr>仿宋_GB2312</vt:lpstr>
      <vt:lpstr>仿宋</vt:lpstr>
      <vt:lpstr>Times New Roman</vt:lpstr>
      <vt:lpstr>造字工房力黑（非商用）常规体</vt:lpstr>
      <vt:lpstr>黑体</vt:lpstr>
      <vt:lpstr>Impact</vt:lpstr>
      <vt:lpstr>Arial Unicode MS</vt:lpstr>
      <vt:lpstr>Calibri</vt:lpstr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0</Company>
  <LinksUpToDate>false</LinksUpToDate>
  <SharedDoc>false</SharedDoc>
  <HyperlinksChanged>false</HyperlinksChanged>
  <AppVersion>14.0000</AppVersion>
  <Manager>0</Manager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0</dc:title>
  <dc:creator>lhj</dc:creator>
  <cp:keywords>0</cp:keywords>
  <dc:description>0</dc:description>
  <dc:subject>0</dc:subject>
  <cp:category>0</cp:category>
  <cp:lastModifiedBy>陈凯华</cp:lastModifiedBy>
  <cp:revision>125</cp:revision>
  <dcterms:created xsi:type="dcterms:W3CDTF">2016-02-23T04:18:00Z</dcterms:created>
  <dcterms:modified xsi:type="dcterms:W3CDTF">2019-04-18T00:39:33Z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2052-11.1.0.8567</vt:lpwstr>
  </property>
</Properties>
</file>